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28"/>
  </p:notesMasterIdLst>
  <p:sldIdLst>
    <p:sldId id="256" r:id="rId2"/>
    <p:sldId id="257" r:id="rId3"/>
    <p:sldId id="258" r:id="rId4"/>
    <p:sldId id="283" r:id="rId5"/>
    <p:sldId id="259" r:id="rId6"/>
    <p:sldId id="284" r:id="rId7"/>
    <p:sldId id="262" r:id="rId8"/>
    <p:sldId id="263" r:id="rId9"/>
    <p:sldId id="264" r:id="rId10"/>
    <p:sldId id="265" r:id="rId11"/>
    <p:sldId id="266" r:id="rId12"/>
    <p:sldId id="267" r:id="rId13"/>
    <p:sldId id="268" r:id="rId14"/>
    <p:sldId id="270" r:id="rId15"/>
    <p:sldId id="287"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embeddedFontLst>
    <p:embeddedFont>
      <p:font typeface="Coming Soon" panose="020B0604020202020204" charset="0"/>
      <p:regular r:id="rId29"/>
    </p:embeddedFont>
    <p:embeddedFont>
      <p:font typeface="Concert One" pitchFamily="2" charset="0"/>
      <p:regular r:id="rId30"/>
    </p:embeddedFont>
    <p:embeddedFont>
      <p:font typeface="Roboto Mono" panose="00000009000000000000" pitchFamily="49" charset="0"/>
      <p:regular r:id="rId31"/>
      <p:bold r:id="rId32"/>
      <p:italic r:id="rId33"/>
      <p:boldItalic r:id="rId34"/>
    </p:embeddedFont>
    <p:embeddedFont>
      <p:font typeface="Roboto Mono Medium" panose="00000009000000000000" pitchFamily="49"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10ca04e3787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10ca04e3787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g10ca04e3787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7" name="Google Shape;277;g10ca04e3787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853034354b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853034354b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853034354b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853034354b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8506521a88_4_3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8506521a88_4_3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853034354b_0_24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853034354b_0_24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853034354b_0_246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853034354b_0_246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853034354b_0_246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853034354b_0_246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g853034354b_0_246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4" name="Google Shape;354;g853034354b_0_246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0f99b6e1c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10f99b6e1c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10ca04e3787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10ca04e3787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10ca04e3787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10ca04e3787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853034354b_0_247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2" name="Google Shape;372;g853034354b_0_247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853034354b_0_248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853034354b_0_248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853034354b_0_247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853034354b_0_247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853034354b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853034354b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10ca04e3787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10ca04e3787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77e31443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77e31443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10ca04e3787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10ca04e378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bit.ly/2TtBDfr" TargetMode="Externa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hyperlink" Target="http://bit.ly/2TyoMsr" TargetMode="External"/><Relationship Id="rId5" Type="http://schemas.openxmlformats.org/officeDocument/2006/relationships/hyperlink" Target="http://bit.ly/2Tynxth" TargetMode="Externa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 Three columns">
  <p:cSld name="SECTION_TITLE_AND_DESCRIPTION_1_1">
    <p:spTree>
      <p:nvGrpSpPr>
        <p:cNvPr id="1" name="Shape 74"/>
        <p:cNvGrpSpPr/>
        <p:nvPr/>
      </p:nvGrpSpPr>
      <p:grpSpPr>
        <a:xfrm>
          <a:off x="0" y="0"/>
          <a:ext cx="0" cy="0"/>
          <a:chOff x="0" y="0"/>
          <a:chExt cx="0" cy="0"/>
        </a:xfrm>
      </p:grpSpPr>
      <p:pic>
        <p:nvPicPr>
          <p:cNvPr id="75" name="Google Shape;75;p1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76" name="Google Shape;76;p14"/>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77" name="Google Shape;77;p14"/>
          <p:cNvSpPr txBox="1">
            <a:spLocks noGrp="1"/>
          </p:cNvSpPr>
          <p:nvPr>
            <p:ph type="title"/>
          </p:nvPr>
        </p:nvSpPr>
        <p:spPr>
          <a:xfrm>
            <a:off x="6013614" y="838400"/>
            <a:ext cx="2333100" cy="4884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0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78" name="Google Shape;78;p14"/>
          <p:cNvSpPr txBox="1">
            <a:spLocks noGrp="1"/>
          </p:cNvSpPr>
          <p:nvPr>
            <p:ph type="subTitle" idx="1"/>
          </p:nvPr>
        </p:nvSpPr>
        <p:spPr>
          <a:xfrm>
            <a:off x="6013614" y="1199352"/>
            <a:ext cx="233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600"/>
              <a:buNone/>
              <a:defRPr sz="1600">
                <a:solidFill>
                  <a:schemeClr val="dk2"/>
                </a:solidFill>
              </a:defRPr>
            </a:lvl1pPr>
            <a:lvl2pPr lvl="1" rtl="0">
              <a:lnSpc>
                <a:spcPct val="100000"/>
              </a:lnSpc>
              <a:spcBef>
                <a:spcPts val="0"/>
              </a:spcBef>
              <a:spcAft>
                <a:spcPts val="0"/>
              </a:spcAft>
              <a:buClr>
                <a:schemeClr val="dk2"/>
              </a:buClr>
              <a:buSzPts val="1600"/>
              <a:buNone/>
              <a:defRPr sz="1600">
                <a:solidFill>
                  <a:schemeClr val="dk2"/>
                </a:solidFill>
              </a:defRPr>
            </a:lvl2pPr>
            <a:lvl3pPr lvl="2" rtl="0">
              <a:lnSpc>
                <a:spcPct val="100000"/>
              </a:lnSpc>
              <a:spcBef>
                <a:spcPts val="0"/>
              </a:spcBef>
              <a:spcAft>
                <a:spcPts val="0"/>
              </a:spcAft>
              <a:buClr>
                <a:schemeClr val="dk2"/>
              </a:buClr>
              <a:buSzPts val="1600"/>
              <a:buNone/>
              <a:defRPr sz="1600">
                <a:solidFill>
                  <a:schemeClr val="dk2"/>
                </a:solidFill>
              </a:defRPr>
            </a:lvl3pPr>
            <a:lvl4pPr lvl="3" rtl="0">
              <a:lnSpc>
                <a:spcPct val="100000"/>
              </a:lnSpc>
              <a:spcBef>
                <a:spcPts val="0"/>
              </a:spcBef>
              <a:spcAft>
                <a:spcPts val="0"/>
              </a:spcAft>
              <a:buClr>
                <a:schemeClr val="dk2"/>
              </a:buClr>
              <a:buSzPts val="1600"/>
              <a:buNone/>
              <a:defRPr sz="1600">
                <a:solidFill>
                  <a:schemeClr val="dk2"/>
                </a:solidFill>
              </a:defRPr>
            </a:lvl4pPr>
            <a:lvl5pPr lvl="4" rtl="0">
              <a:lnSpc>
                <a:spcPct val="100000"/>
              </a:lnSpc>
              <a:spcBef>
                <a:spcPts val="0"/>
              </a:spcBef>
              <a:spcAft>
                <a:spcPts val="0"/>
              </a:spcAft>
              <a:buClr>
                <a:schemeClr val="dk2"/>
              </a:buClr>
              <a:buSzPts val="1600"/>
              <a:buNone/>
              <a:defRPr sz="1600">
                <a:solidFill>
                  <a:schemeClr val="dk2"/>
                </a:solidFill>
              </a:defRPr>
            </a:lvl5pPr>
            <a:lvl6pPr lvl="5" rtl="0">
              <a:lnSpc>
                <a:spcPct val="100000"/>
              </a:lnSpc>
              <a:spcBef>
                <a:spcPts val="0"/>
              </a:spcBef>
              <a:spcAft>
                <a:spcPts val="0"/>
              </a:spcAft>
              <a:buClr>
                <a:schemeClr val="dk2"/>
              </a:buClr>
              <a:buSzPts val="1600"/>
              <a:buNone/>
              <a:defRPr sz="1600">
                <a:solidFill>
                  <a:schemeClr val="dk2"/>
                </a:solidFill>
              </a:defRPr>
            </a:lvl6pPr>
            <a:lvl7pPr lvl="6" rtl="0">
              <a:lnSpc>
                <a:spcPct val="100000"/>
              </a:lnSpc>
              <a:spcBef>
                <a:spcPts val="0"/>
              </a:spcBef>
              <a:spcAft>
                <a:spcPts val="0"/>
              </a:spcAft>
              <a:buClr>
                <a:schemeClr val="dk2"/>
              </a:buClr>
              <a:buSzPts val="1600"/>
              <a:buNone/>
              <a:defRPr sz="1600">
                <a:solidFill>
                  <a:schemeClr val="dk2"/>
                </a:solidFill>
              </a:defRPr>
            </a:lvl7pPr>
            <a:lvl8pPr lvl="7" rtl="0">
              <a:lnSpc>
                <a:spcPct val="100000"/>
              </a:lnSpc>
              <a:spcBef>
                <a:spcPts val="0"/>
              </a:spcBef>
              <a:spcAft>
                <a:spcPts val="0"/>
              </a:spcAft>
              <a:buClr>
                <a:schemeClr val="dk2"/>
              </a:buClr>
              <a:buSzPts val="1600"/>
              <a:buNone/>
              <a:defRPr sz="1600">
                <a:solidFill>
                  <a:schemeClr val="dk2"/>
                </a:solidFill>
              </a:defRPr>
            </a:lvl8pPr>
            <a:lvl9pPr lvl="8"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9" name="Google Shape;79;p14"/>
          <p:cNvSpPr txBox="1">
            <a:spLocks noGrp="1"/>
          </p:cNvSpPr>
          <p:nvPr>
            <p:ph type="title" idx="2"/>
          </p:nvPr>
        </p:nvSpPr>
        <p:spPr>
          <a:xfrm>
            <a:off x="6013603" y="2104924"/>
            <a:ext cx="2333100" cy="4884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0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0" name="Google Shape;80;p14"/>
          <p:cNvSpPr txBox="1">
            <a:spLocks noGrp="1"/>
          </p:cNvSpPr>
          <p:nvPr>
            <p:ph type="subTitle" idx="3"/>
          </p:nvPr>
        </p:nvSpPr>
        <p:spPr>
          <a:xfrm>
            <a:off x="6013601" y="2465876"/>
            <a:ext cx="233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600"/>
              <a:buNone/>
              <a:defRPr sz="1600">
                <a:solidFill>
                  <a:schemeClr val="dk2"/>
                </a:solidFill>
              </a:defRPr>
            </a:lvl1pPr>
            <a:lvl2pPr lvl="1" rtl="0">
              <a:lnSpc>
                <a:spcPct val="100000"/>
              </a:lnSpc>
              <a:spcBef>
                <a:spcPts val="0"/>
              </a:spcBef>
              <a:spcAft>
                <a:spcPts val="0"/>
              </a:spcAft>
              <a:buClr>
                <a:schemeClr val="dk2"/>
              </a:buClr>
              <a:buSzPts val="1600"/>
              <a:buNone/>
              <a:defRPr sz="1600">
                <a:solidFill>
                  <a:schemeClr val="dk2"/>
                </a:solidFill>
              </a:defRPr>
            </a:lvl2pPr>
            <a:lvl3pPr lvl="2" rtl="0">
              <a:lnSpc>
                <a:spcPct val="100000"/>
              </a:lnSpc>
              <a:spcBef>
                <a:spcPts val="0"/>
              </a:spcBef>
              <a:spcAft>
                <a:spcPts val="0"/>
              </a:spcAft>
              <a:buClr>
                <a:schemeClr val="dk2"/>
              </a:buClr>
              <a:buSzPts val="1600"/>
              <a:buNone/>
              <a:defRPr sz="1600">
                <a:solidFill>
                  <a:schemeClr val="dk2"/>
                </a:solidFill>
              </a:defRPr>
            </a:lvl3pPr>
            <a:lvl4pPr lvl="3" rtl="0">
              <a:lnSpc>
                <a:spcPct val="100000"/>
              </a:lnSpc>
              <a:spcBef>
                <a:spcPts val="0"/>
              </a:spcBef>
              <a:spcAft>
                <a:spcPts val="0"/>
              </a:spcAft>
              <a:buClr>
                <a:schemeClr val="dk2"/>
              </a:buClr>
              <a:buSzPts val="1600"/>
              <a:buNone/>
              <a:defRPr sz="1600">
                <a:solidFill>
                  <a:schemeClr val="dk2"/>
                </a:solidFill>
              </a:defRPr>
            </a:lvl4pPr>
            <a:lvl5pPr lvl="4" rtl="0">
              <a:lnSpc>
                <a:spcPct val="100000"/>
              </a:lnSpc>
              <a:spcBef>
                <a:spcPts val="0"/>
              </a:spcBef>
              <a:spcAft>
                <a:spcPts val="0"/>
              </a:spcAft>
              <a:buClr>
                <a:schemeClr val="dk2"/>
              </a:buClr>
              <a:buSzPts val="1600"/>
              <a:buNone/>
              <a:defRPr sz="1600">
                <a:solidFill>
                  <a:schemeClr val="dk2"/>
                </a:solidFill>
              </a:defRPr>
            </a:lvl5pPr>
            <a:lvl6pPr lvl="5" rtl="0">
              <a:lnSpc>
                <a:spcPct val="100000"/>
              </a:lnSpc>
              <a:spcBef>
                <a:spcPts val="0"/>
              </a:spcBef>
              <a:spcAft>
                <a:spcPts val="0"/>
              </a:spcAft>
              <a:buClr>
                <a:schemeClr val="dk2"/>
              </a:buClr>
              <a:buSzPts val="1600"/>
              <a:buNone/>
              <a:defRPr sz="1600">
                <a:solidFill>
                  <a:schemeClr val="dk2"/>
                </a:solidFill>
              </a:defRPr>
            </a:lvl6pPr>
            <a:lvl7pPr lvl="6" rtl="0">
              <a:lnSpc>
                <a:spcPct val="100000"/>
              </a:lnSpc>
              <a:spcBef>
                <a:spcPts val="0"/>
              </a:spcBef>
              <a:spcAft>
                <a:spcPts val="0"/>
              </a:spcAft>
              <a:buClr>
                <a:schemeClr val="dk2"/>
              </a:buClr>
              <a:buSzPts val="1600"/>
              <a:buNone/>
              <a:defRPr sz="1600">
                <a:solidFill>
                  <a:schemeClr val="dk2"/>
                </a:solidFill>
              </a:defRPr>
            </a:lvl7pPr>
            <a:lvl8pPr lvl="7" rtl="0">
              <a:lnSpc>
                <a:spcPct val="100000"/>
              </a:lnSpc>
              <a:spcBef>
                <a:spcPts val="0"/>
              </a:spcBef>
              <a:spcAft>
                <a:spcPts val="0"/>
              </a:spcAft>
              <a:buClr>
                <a:schemeClr val="dk2"/>
              </a:buClr>
              <a:buSzPts val="1600"/>
              <a:buNone/>
              <a:defRPr sz="1600">
                <a:solidFill>
                  <a:schemeClr val="dk2"/>
                </a:solidFill>
              </a:defRPr>
            </a:lvl8pPr>
            <a:lvl9pPr lvl="8"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81" name="Google Shape;81;p14"/>
          <p:cNvSpPr txBox="1">
            <a:spLocks noGrp="1"/>
          </p:cNvSpPr>
          <p:nvPr>
            <p:ph type="title" idx="4"/>
          </p:nvPr>
        </p:nvSpPr>
        <p:spPr>
          <a:xfrm>
            <a:off x="6013618" y="3371448"/>
            <a:ext cx="2333100" cy="4884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0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2" name="Google Shape;82;p14"/>
          <p:cNvSpPr txBox="1">
            <a:spLocks noGrp="1"/>
          </p:cNvSpPr>
          <p:nvPr>
            <p:ph type="subTitle" idx="5"/>
          </p:nvPr>
        </p:nvSpPr>
        <p:spPr>
          <a:xfrm>
            <a:off x="6013615" y="3732400"/>
            <a:ext cx="233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600"/>
              <a:buNone/>
              <a:defRPr sz="1600">
                <a:solidFill>
                  <a:schemeClr val="dk2"/>
                </a:solidFill>
              </a:defRPr>
            </a:lvl1pPr>
            <a:lvl2pPr lvl="1" rtl="0">
              <a:lnSpc>
                <a:spcPct val="100000"/>
              </a:lnSpc>
              <a:spcBef>
                <a:spcPts val="0"/>
              </a:spcBef>
              <a:spcAft>
                <a:spcPts val="0"/>
              </a:spcAft>
              <a:buClr>
                <a:schemeClr val="dk2"/>
              </a:buClr>
              <a:buSzPts val="1600"/>
              <a:buNone/>
              <a:defRPr sz="1600">
                <a:solidFill>
                  <a:schemeClr val="dk2"/>
                </a:solidFill>
              </a:defRPr>
            </a:lvl2pPr>
            <a:lvl3pPr lvl="2" rtl="0">
              <a:lnSpc>
                <a:spcPct val="100000"/>
              </a:lnSpc>
              <a:spcBef>
                <a:spcPts val="0"/>
              </a:spcBef>
              <a:spcAft>
                <a:spcPts val="0"/>
              </a:spcAft>
              <a:buClr>
                <a:schemeClr val="dk2"/>
              </a:buClr>
              <a:buSzPts val="1600"/>
              <a:buNone/>
              <a:defRPr sz="1600">
                <a:solidFill>
                  <a:schemeClr val="dk2"/>
                </a:solidFill>
              </a:defRPr>
            </a:lvl3pPr>
            <a:lvl4pPr lvl="3" rtl="0">
              <a:lnSpc>
                <a:spcPct val="100000"/>
              </a:lnSpc>
              <a:spcBef>
                <a:spcPts val="0"/>
              </a:spcBef>
              <a:spcAft>
                <a:spcPts val="0"/>
              </a:spcAft>
              <a:buClr>
                <a:schemeClr val="dk2"/>
              </a:buClr>
              <a:buSzPts val="1600"/>
              <a:buNone/>
              <a:defRPr sz="1600">
                <a:solidFill>
                  <a:schemeClr val="dk2"/>
                </a:solidFill>
              </a:defRPr>
            </a:lvl4pPr>
            <a:lvl5pPr lvl="4" rtl="0">
              <a:lnSpc>
                <a:spcPct val="100000"/>
              </a:lnSpc>
              <a:spcBef>
                <a:spcPts val="0"/>
              </a:spcBef>
              <a:spcAft>
                <a:spcPts val="0"/>
              </a:spcAft>
              <a:buClr>
                <a:schemeClr val="dk2"/>
              </a:buClr>
              <a:buSzPts val="1600"/>
              <a:buNone/>
              <a:defRPr sz="1600">
                <a:solidFill>
                  <a:schemeClr val="dk2"/>
                </a:solidFill>
              </a:defRPr>
            </a:lvl5pPr>
            <a:lvl6pPr lvl="5" rtl="0">
              <a:lnSpc>
                <a:spcPct val="100000"/>
              </a:lnSpc>
              <a:spcBef>
                <a:spcPts val="0"/>
              </a:spcBef>
              <a:spcAft>
                <a:spcPts val="0"/>
              </a:spcAft>
              <a:buClr>
                <a:schemeClr val="dk2"/>
              </a:buClr>
              <a:buSzPts val="1600"/>
              <a:buNone/>
              <a:defRPr sz="1600">
                <a:solidFill>
                  <a:schemeClr val="dk2"/>
                </a:solidFill>
              </a:defRPr>
            </a:lvl6pPr>
            <a:lvl7pPr lvl="6" rtl="0">
              <a:lnSpc>
                <a:spcPct val="100000"/>
              </a:lnSpc>
              <a:spcBef>
                <a:spcPts val="0"/>
              </a:spcBef>
              <a:spcAft>
                <a:spcPts val="0"/>
              </a:spcAft>
              <a:buClr>
                <a:schemeClr val="dk2"/>
              </a:buClr>
              <a:buSzPts val="1600"/>
              <a:buNone/>
              <a:defRPr sz="1600">
                <a:solidFill>
                  <a:schemeClr val="dk2"/>
                </a:solidFill>
              </a:defRPr>
            </a:lvl7pPr>
            <a:lvl8pPr lvl="7" rtl="0">
              <a:lnSpc>
                <a:spcPct val="100000"/>
              </a:lnSpc>
              <a:spcBef>
                <a:spcPts val="0"/>
              </a:spcBef>
              <a:spcAft>
                <a:spcPts val="0"/>
              </a:spcAft>
              <a:buClr>
                <a:schemeClr val="dk2"/>
              </a:buClr>
              <a:buSzPts val="1600"/>
              <a:buNone/>
              <a:defRPr sz="1600">
                <a:solidFill>
                  <a:schemeClr val="dk2"/>
                </a:solidFill>
              </a:defRPr>
            </a:lvl8pPr>
            <a:lvl9pPr lvl="8"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83" name="Google Shape;83;p14"/>
          <p:cNvSpPr txBox="1">
            <a:spLocks noGrp="1"/>
          </p:cNvSpPr>
          <p:nvPr>
            <p:ph type="title" idx="6"/>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 Four Columns">
  <p:cSld name="SECTION_TITLE_AND_DESCRIPTION_1_2">
    <p:spTree>
      <p:nvGrpSpPr>
        <p:cNvPr id="1" name="Shape 91"/>
        <p:cNvGrpSpPr/>
        <p:nvPr/>
      </p:nvGrpSpPr>
      <p:grpSpPr>
        <a:xfrm>
          <a:off x="0" y="0"/>
          <a:ext cx="0" cy="0"/>
          <a:chOff x="0" y="0"/>
          <a:chExt cx="0" cy="0"/>
        </a:xfrm>
      </p:grpSpPr>
      <p:pic>
        <p:nvPicPr>
          <p:cNvPr id="92" name="Google Shape;92;p1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93" name="Google Shape;93;p16"/>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94" name="Google Shape;94;p16"/>
          <p:cNvSpPr txBox="1">
            <a:spLocks noGrp="1"/>
          </p:cNvSpPr>
          <p:nvPr>
            <p:ph type="title"/>
          </p:nvPr>
        </p:nvSpPr>
        <p:spPr>
          <a:xfrm>
            <a:off x="602672" y="2010025"/>
            <a:ext cx="2695800" cy="488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100"/>
              <a:buNone/>
              <a:defRPr sz="2100"/>
            </a:lvl1pPr>
            <a:lvl2pPr lvl="1" algn="r" rtl="0">
              <a:spcBef>
                <a:spcPts val="0"/>
              </a:spcBef>
              <a:spcAft>
                <a:spcPts val="0"/>
              </a:spcAft>
              <a:buSzPts val="3900"/>
              <a:buNone/>
              <a:defRPr sz="3900"/>
            </a:lvl2pPr>
            <a:lvl3pPr lvl="2" algn="r" rtl="0">
              <a:spcBef>
                <a:spcPts val="0"/>
              </a:spcBef>
              <a:spcAft>
                <a:spcPts val="0"/>
              </a:spcAft>
              <a:buSzPts val="3900"/>
              <a:buNone/>
              <a:defRPr sz="3900"/>
            </a:lvl3pPr>
            <a:lvl4pPr lvl="3" algn="r" rtl="0">
              <a:spcBef>
                <a:spcPts val="0"/>
              </a:spcBef>
              <a:spcAft>
                <a:spcPts val="0"/>
              </a:spcAft>
              <a:buSzPts val="3900"/>
              <a:buNone/>
              <a:defRPr sz="3900"/>
            </a:lvl4pPr>
            <a:lvl5pPr lvl="4" algn="r" rtl="0">
              <a:spcBef>
                <a:spcPts val="0"/>
              </a:spcBef>
              <a:spcAft>
                <a:spcPts val="0"/>
              </a:spcAft>
              <a:buSzPts val="3900"/>
              <a:buNone/>
              <a:defRPr sz="3900"/>
            </a:lvl5pPr>
            <a:lvl6pPr lvl="5" algn="r" rtl="0">
              <a:spcBef>
                <a:spcPts val="0"/>
              </a:spcBef>
              <a:spcAft>
                <a:spcPts val="0"/>
              </a:spcAft>
              <a:buSzPts val="3900"/>
              <a:buNone/>
              <a:defRPr sz="3900"/>
            </a:lvl6pPr>
            <a:lvl7pPr lvl="6" algn="r" rtl="0">
              <a:spcBef>
                <a:spcPts val="0"/>
              </a:spcBef>
              <a:spcAft>
                <a:spcPts val="0"/>
              </a:spcAft>
              <a:buSzPts val="3900"/>
              <a:buNone/>
              <a:defRPr sz="3900"/>
            </a:lvl7pPr>
            <a:lvl8pPr lvl="7" algn="r" rtl="0">
              <a:spcBef>
                <a:spcPts val="0"/>
              </a:spcBef>
              <a:spcAft>
                <a:spcPts val="0"/>
              </a:spcAft>
              <a:buSzPts val="3900"/>
              <a:buNone/>
              <a:defRPr sz="3900"/>
            </a:lvl8pPr>
            <a:lvl9pPr lvl="8" algn="r" rtl="0">
              <a:spcBef>
                <a:spcPts val="0"/>
              </a:spcBef>
              <a:spcAft>
                <a:spcPts val="0"/>
              </a:spcAft>
              <a:buSzPts val="3900"/>
              <a:buNone/>
              <a:defRPr sz="3900"/>
            </a:lvl9pPr>
          </a:lstStyle>
          <a:p>
            <a:endParaRPr/>
          </a:p>
        </p:txBody>
      </p:sp>
      <p:sp>
        <p:nvSpPr>
          <p:cNvPr id="95" name="Google Shape;95;p16"/>
          <p:cNvSpPr txBox="1">
            <a:spLocks noGrp="1"/>
          </p:cNvSpPr>
          <p:nvPr>
            <p:ph type="subTitle" idx="1"/>
          </p:nvPr>
        </p:nvSpPr>
        <p:spPr>
          <a:xfrm>
            <a:off x="839201" y="2389868"/>
            <a:ext cx="2459400" cy="716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2"/>
              </a:buClr>
              <a:buSzPts val="1400"/>
              <a:buNone/>
              <a:defRPr sz="1400">
                <a:solidFill>
                  <a:schemeClr val="dk2"/>
                </a:solidFill>
              </a:defRPr>
            </a:lvl1pPr>
            <a:lvl2pPr lvl="1" algn="r" rtl="0">
              <a:lnSpc>
                <a:spcPct val="100000"/>
              </a:lnSpc>
              <a:spcBef>
                <a:spcPts val="0"/>
              </a:spcBef>
              <a:spcAft>
                <a:spcPts val="0"/>
              </a:spcAft>
              <a:buClr>
                <a:schemeClr val="dk2"/>
              </a:buClr>
              <a:buSzPts val="1400"/>
              <a:buNone/>
              <a:defRPr>
                <a:solidFill>
                  <a:schemeClr val="dk2"/>
                </a:solidFill>
              </a:defRPr>
            </a:lvl2pPr>
            <a:lvl3pPr lvl="2" algn="r" rtl="0">
              <a:lnSpc>
                <a:spcPct val="100000"/>
              </a:lnSpc>
              <a:spcBef>
                <a:spcPts val="0"/>
              </a:spcBef>
              <a:spcAft>
                <a:spcPts val="0"/>
              </a:spcAft>
              <a:buClr>
                <a:schemeClr val="dk2"/>
              </a:buClr>
              <a:buSzPts val="1400"/>
              <a:buNone/>
              <a:defRPr>
                <a:solidFill>
                  <a:schemeClr val="dk2"/>
                </a:solidFill>
              </a:defRPr>
            </a:lvl3pPr>
            <a:lvl4pPr lvl="3" algn="r" rtl="0">
              <a:lnSpc>
                <a:spcPct val="100000"/>
              </a:lnSpc>
              <a:spcBef>
                <a:spcPts val="0"/>
              </a:spcBef>
              <a:spcAft>
                <a:spcPts val="0"/>
              </a:spcAft>
              <a:buClr>
                <a:schemeClr val="dk2"/>
              </a:buClr>
              <a:buSzPts val="1400"/>
              <a:buNone/>
              <a:defRPr>
                <a:solidFill>
                  <a:schemeClr val="dk2"/>
                </a:solidFill>
              </a:defRPr>
            </a:lvl4pPr>
            <a:lvl5pPr lvl="4" algn="r" rtl="0">
              <a:lnSpc>
                <a:spcPct val="100000"/>
              </a:lnSpc>
              <a:spcBef>
                <a:spcPts val="0"/>
              </a:spcBef>
              <a:spcAft>
                <a:spcPts val="0"/>
              </a:spcAft>
              <a:buClr>
                <a:schemeClr val="dk2"/>
              </a:buClr>
              <a:buSzPts val="1400"/>
              <a:buNone/>
              <a:defRPr>
                <a:solidFill>
                  <a:schemeClr val="dk2"/>
                </a:solidFill>
              </a:defRPr>
            </a:lvl5pPr>
            <a:lvl6pPr lvl="5" algn="r" rtl="0">
              <a:lnSpc>
                <a:spcPct val="100000"/>
              </a:lnSpc>
              <a:spcBef>
                <a:spcPts val="0"/>
              </a:spcBef>
              <a:spcAft>
                <a:spcPts val="0"/>
              </a:spcAft>
              <a:buClr>
                <a:schemeClr val="dk2"/>
              </a:buClr>
              <a:buSzPts val="1400"/>
              <a:buNone/>
              <a:defRPr>
                <a:solidFill>
                  <a:schemeClr val="dk2"/>
                </a:solidFill>
              </a:defRPr>
            </a:lvl6pPr>
            <a:lvl7pPr lvl="6" algn="r" rtl="0">
              <a:lnSpc>
                <a:spcPct val="100000"/>
              </a:lnSpc>
              <a:spcBef>
                <a:spcPts val="0"/>
              </a:spcBef>
              <a:spcAft>
                <a:spcPts val="0"/>
              </a:spcAft>
              <a:buClr>
                <a:schemeClr val="dk2"/>
              </a:buClr>
              <a:buSzPts val="1400"/>
              <a:buNone/>
              <a:defRPr>
                <a:solidFill>
                  <a:schemeClr val="dk2"/>
                </a:solidFill>
              </a:defRPr>
            </a:lvl7pPr>
            <a:lvl8pPr lvl="7" algn="r" rtl="0">
              <a:lnSpc>
                <a:spcPct val="100000"/>
              </a:lnSpc>
              <a:spcBef>
                <a:spcPts val="0"/>
              </a:spcBef>
              <a:spcAft>
                <a:spcPts val="0"/>
              </a:spcAft>
              <a:buClr>
                <a:schemeClr val="dk2"/>
              </a:buClr>
              <a:buSzPts val="1400"/>
              <a:buNone/>
              <a:defRPr>
                <a:solidFill>
                  <a:schemeClr val="dk2"/>
                </a:solidFill>
              </a:defRPr>
            </a:lvl8pPr>
            <a:lvl9pPr lvl="8" algn="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96" name="Google Shape;96;p16"/>
          <p:cNvSpPr txBox="1">
            <a:spLocks noGrp="1"/>
          </p:cNvSpPr>
          <p:nvPr>
            <p:ph type="title" idx="2"/>
          </p:nvPr>
        </p:nvSpPr>
        <p:spPr>
          <a:xfrm>
            <a:off x="5845528" y="2010025"/>
            <a:ext cx="2695800" cy="488400"/>
          </a:xfrm>
          <a:prstGeom prst="rect">
            <a:avLst/>
          </a:prstGeom>
        </p:spPr>
        <p:txBody>
          <a:bodyPr spcFirstLastPara="1" wrap="square" lIns="91425" tIns="91425" rIns="91425" bIns="91425" anchor="b" anchorCtr="0">
            <a:noAutofit/>
          </a:bodyPr>
          <a:lstStyle>
            <a:lvl1pPr lvl="0" rtl="0">
              <a:spcBef>
                <a:spcPts val="0"/>
              </a:spcBef>
              <a:spcAft>
                <a:spcPts val="0"/>
              </a:spcAft>
              <a:buSzPts val="2100"/>
              <a:buNone/>
              <a:defRPr sz="21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endParaRPr/>
          </a:p>
        </p:txBody>
      </p:sp>
      <p:sp>
        <p:nvSpPr>
          <p:cNvPr id="97" name="Google Shape;97;p16"/>
          <p:cNvSpPr txBox="1">
            <a:spLocks noGrp="1"/>
          </p:cNvSpPr>
          <p:nvPr>
            <p:ph type="subTitle" idx="3"/>
          </p:nvPr>
        </p:nvSpPr>
        <p:spPr>
          <a:xfrm>
            <a:off x="5845522" y="2389875"/>
            <a:ext cx="2459400" cy="71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400"/>
              <a:buNone/>
              <a:defRPr sz="1400">
                <a:solidFill>
                  <a:schemeClr val="dk2"/>
                </a:solidFill>
              </a:defRPr>
            </a:lvl1pPr>
            <a:lvl2pPr lvl="1" rtl="0">
              <a:lnSpc>
                <a:spcPct val="100000"/>
              </a:lnSpc>
              <a:spcBef>
                <a:spcPts val="0"/>
              </a:spcBef>
              <a:spcAft>
                <a:spcPts val="0"/>
              </a:spcAft>
              <a:buClr>
                <a:schemeClr val="dk2"/>
              </a:buClr>
              <a:buSzPts val="1400"/>
              <a:buNone/>
              <a:defRPr>
                <a:solidFill>
                  <a:schemeClr val="dk2"/>
                </a:solidFill>
              </a:defRPr>
            </a:lvl2pPr>
            <a:lvl3pPr lvl="2" rtl="0">
              <a:lnSpc>
                <a:spcPct val="100000"/>
              </a:lnSpc>
              <a:spcBef>
                <a:spcPts val="0"/>
              </a:spcBef>
              <a:spcAft>
                <a:spcPts val="0"/>
              </a:spcAft>
              <a:buClr>
                <a:schemeClr val="dk2"/>
              </a:buClr>
              <a:buSzPts val="1400"/>
              <a:buNone/>
              <a:defRPr>
                <a:solidFill>
                  <a:schemeClr val="dk2"/>
                </a:solidFill>
              </a:defRPr>
            </a:lvl3pPr>
            <a:lvl4pPr lvl="3" rtl="0">
              <a:lnSpc>
                <a:spcPct val="100000"/>
              </a:lnSpc>
              <a:spcBef>
                <a:spcPts val="0"/>
              </a:spcBef>
              <a:spcAft>
                <a:spcPts val="0"/>
              </a:spcAft>
              <a:buClr>
                <a:schemeClr val="dk2"/>
              </a:buClr>
              <a:buSzPts val="1400"/>
              <a:buNone/>
              <a:defRPr>
                <a:solidFill>
                  <a:schemeClr val="dk2"/>
                </a:solidFill>
              </a:defRPr>
            </a:lvl4pPr>
            <a:lvl5pPr lvl="4" rtl="0">
              <a:lnSpc>
                <a:spcPct val="100000"/>
              </a:lnSpc>
              <a:spcBef>
                <a:spcPts val="0"/>
              </a:spcBef>
              <a:spcAft>
                <a:spcPts val="0"/>
              </a:spcAft>
              <a:buClr>
                <a:schemeClr val="dk2"/>
              </a:buClr>
              <a:buSzPts val="1400"/>
              <a:buNone/>
              <a:defRPr>
                <a:solidFill>
                  <a:schemeClr val="dk2"/>
                </a:solidFill>
              </a:defRPr>
            </a:lvl5pPr>
            <a:lvl6pPr lvl="5" rtl="0">
              <a:lnSpc>
                <a:spcPct val="100000"/>
              </a:lnSpc>
              <a:spcBef>
                <a:spcPts val="0"/>
              </a:spcBef>
              <a:spcAft>
                <a:spcPts val="0"/>
              </a:spcAft>
              <a:buClr>
                <a:schemeClr val="dk2"/>
              </a:buClr>
              <a:buSzPts val="1400"/>
              <a:buNone/>
              <a:defRPr>
                <a:solidFill>
                  <a:schemeClr val="dk2"/>
                </a:solidFill>
              </a:defRPr>
            </a:lvl6pPr>
            <a:lvl7pPr lvl="6" rtl="0">
              <a:lnSpc>
                <a:spcPct val="100000"/>
              </a:lnSpc>
              <a:spcBef>
                <a:spcPts val="0"/>
              </a:spcBef>
              <a:spcAft>
                <a:spcPts val="0"/>
              </a:spcAft>
              <a:buClr>
                <a:schemeClr val="dk2"/>
              </a:buClr>
              <a:buSzPts val="1400"/>
              <a:buNone/>
              <a:defRPr>
                <a:solidFill>
                  <a:schemeClr val="dk2"/>
                </a:solidFill>
              </a:defRPr>
            </a:lvl7pPr>
            <a:lvl8pPr lvl="7" rtl="0">
              <a:lnSpc>
                <a:spcPct val="100000"/>
              </a:lnSpc>
              <a:spcBef>
                <a:spcPts val="0"/>
              </a:spcBef>
              <a:spcAft>
                <a:spcPts val="0"/>
              </a:spcAft>
              <a:buClr>
                <a:schemeClr val="dk2"/>
              </a:buClr>
              <a:buSzPts val="1400"/>
              <a:buNone/>
              <a:defRPr>
                <a:solidFill>
                  <a:schemeClr val="dk2"/>
                </a:solidFill>
              </a:defRPr>
            </a:lvl8pPr>
            <a:lvl9pPr lvl="8" rtl="0">
              <a:lnSpc>
                <a:spcPct val="100000"/>
              </a:lnSpc>
              <a:spcBef>
                <a:spcPts val="0"/>
              </a:spcBef>
              <a:spcAft>
                <a:spcPts val="0"/>
              </a:spcAft>
              <a:buClr>
                <a:schemeClr val="dk2"/>
              </a:buClr>
              <a:buSzPts val="1400"/>
              <a:buNone/>
              <a:defRPr>
                <a:solidFill>
                  <a:schemeClr val="dk2"/>
                </a:solidFill>
              </a:defRPr>
            </a:lvl9pPr>
          </a:lstStyle>
          <a:p>
            <a:endParaRPr/>
          </a:p>
        </p:txBody>
      </p:sp>
      <p:sp>
        <p:nvSpPr>
          <p:cNvPr id="98" name="Google Shape;98;p16"/>
          <p:cNvSpPr txBox="1">
            <a:spLocks noGrp="1"/>
          </p:cNvSpPr>
          <p:nvPr>
            <p:ph type="title" idx="4"/>
          </p:nvPr>
        </p:nvSpPr>
        <p:spPr>
          <a:xfrm>
            <a:off x="602672" y="3449699"/>
            <a:ext cx="2695800" cy="488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100"/>
              <a:buNone/>
              <a:defRPr sz="2100"/>
            </a:lvl1pPr>
            <a:lvl2pPr lvl="1" algn="r" rtl="0">
              <a:spcBef>
                <a:spcPts val="0"/>
              </a:spcBef>
              <a:spcAft>
                <a:spcPts val="0"/>
              </a:spcAft>
              <a:buSzPts val="3900"/>
              <a:buNone/>
              <a:defRPr sz="3900"/>
            </a:lvl2pPr>
            <a:lvl3pPr lvl="2" algn="r" rtl="0">
              <a:spcBef>
                <a:spcPts val="0"/>
              </a:spcBef>
              <a:spcAft>
                <a:spcPts val="0"/>
              </a:spcAft>
              <a:buSzPts val="3900"/>
              <a:buNone/>
              <a:defRPr sz="3900"/>
            </a:lvl3pPr>
            <a:lvl4pPr lvl="3" algn="r" rtl="0">
              <a:spcBef>
                <a:spcPts val="0"/>
              </a:spcBef>
              <a:spcAft>
                <a:spcPts val="0"/>
              </a:spcAft>
              <a:buSzPts val="3900"/>
              <a:buNone/>
              <a:defRPr sz="3900"/>
            </a:lvl4pPr>
            <a:lvl5pPr lvl="4" algn="r" rtl="0">
              <a:spcBef>
                <a:spcPts val="0"/>
              </a:spcBef>
              <a:spcAft>
                <a:spcPts val="0"/>
              </a:spcAft>
              <a:buSzPts val="3900"/>
              <a:buNone/>
              <a:defRPr sz="3900"/>
            </a:lvl5pPr>
            <a:lvl6pPr lvl="5" algn="r" rtl="0">
              <a:spcBef>
                <a:spcPts val="0"/>
              </a:spcBef>
              <a:spcAft>
                <a:spcPts val="0"/>
              </a:spcAft>
              <a:buSzPts val="3900"/>
              <a:buNone/>
              <a:defRPr sz="3900"/>
            </a:lvl6pPr>
            <a:lvl7pPr lvl="6" algn="r" rtl="0">
              <a:spcBef>
                <a:spcPts val="0"/>
              </a:spcBef>
              <a:spcAft>
                <a:spcPts val="0"/>
              </a:spcAft>
              <a:buSzPts val="3900"/>
              <a:buNone/>
              <a:defRPr sz="3900"/>
            </a:lvl7pPr>
            <a:lvl8pPr lvl="7" algn="r" rtl="0">
              <a:spcBef>
                <a:spcPts val="0"/>
              </a:spcBef>
              <a:spcAft>
                <a:spcPts val="0"/>
              </a:spcAft>
              <a:buSzPts val="3900"/>
              <a:buNone/>
              <a:defRPr sz="3900"/>
            </a:lvl8pPr>
            <a:lvl9pPr lvl="8" algn="r" rtl="0">
              <a:spcBef>
                <a:spcPts val="0"/>
              </a:spcBef>
              <a:spcAft>
                <a:spcPts val="0"/>
              </a:spcAft>
              <a:buSzPts val="3900"/>
              <a:buNone/>
              <a:defRPr sz="3900"/>
            </a:lvl9pPr>
          </a:lstStyle>
          <a:p>
            <a:endParaRPr/>
          </a:p>
        </p:txBody>
      </p:sp>
      <p:sp>
        <p:nvSpPr>
          <p:cNvPr id="99" name="Google Shape;99;p16"/>
          <p:cNvSpPr txBox="1">
            <a:spLocks noGrp="1"/>
          </p:cNvSpPr>
          <p:nvPr>
            <p:ph type="subTitle" idx="5"/>
          </p:nvPr>
        </p:nvSpPr>
        <p:spPr>
          <a:xfrm>
            <a:off x="839201" y="3838273"/>
            <a:ext cx="2459400" cy="716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2"/>
              </a:buClr>
              <a:buSzPts val="1400"/>
              <a:buNone/>
              <a:defRPr sz="1400">
                <a:solidFill>
                  <a:schemeClr val="dk2"/>
                </a:solidFill>
              </a:defRPr>
            </a:lvl1pPr>
            <a:lvl2pPr lvl="1" algn="r" rtl="0">
              <a:lnSpc>
                <a:spcPct val="100000"/>
              </a:lnSpc>
              <a:spcBef>
                <a:spcPts val="0"/>
              </a:spcBef>
              <a:spcAft>
                <a:spcPts val="0"/>
              </a:spcAft>
              <a:buClr>
                <a:schemeClr val="dk2"/>
              </a:buClr>
              <a:buSzPts val="1400"/>
              <a:buNone/>
              <a:defRPr>
                <a:solidFill>
                  <a:schemeClr val="dk2"/>
                </a:solidFill>
              </a:defRPr>
            </a:lvl2pPr>
            <a:lvl3pPr lvl="2" algn="r" rtl="0">
              <a:lnSpc>
                <a:spcPct val="100000"/>
              </a:lnSpc>
              <a:spcBef>
                <a:spcPts val="0"/>
              </a:spcBef>
              <a:spcAft>
                <a:spcPts val="0"/>
              </a:spcAft>
              <a:buClr>
                <a:schemeClr val="dk2"/>
              </a:buClr>
              <a:buSzPts val="1400"/>
              <a:buNone/>
              <a:defRPr>
                <a:solidFill>
                  <a:schemeClr val="dk2"/>
                </a:solidFill>
              </a:defRPr>
            </a:lvl3pPr>
            <a:lvl4pPr lvl="3" algn="r" rtl="0">
              <a:lnSpc>
                <a:spcPct val="100000"/>
              </a:lnSpc>
              <a:spcBef>
                <a:spcPts val="0"/>
              </a:spcBef>
              <a:spcAft>
                <a:spcPts val="0"/>
              </a:spcAft>
              <a:buClr>
                <a:schemeClr val="dk2"/>
              </a:buClr>
              <a:buSzPts val="1400"/>
              <a:buNone/>
              <a:defRPr>
                <a:solidFill>
                  <a:schemeClr val="dk2"/>
                </a:solidFill>
              </a:defRPr>
            </a:lvl4pPr>
            <a:lvl5pPr lvl="4" algn="r" rtl="0">
              <a:lnSpc>
                <a:spcPct val="100000"/>
              </a:lnSpc>
              <a:spcBef>
                <a:spcPts val="0"/>
              </a:spcBef>
              <a:spcAft>
                <a:spcPts val="0"/>
              </a:spcAft>
              <a:buClr>
                <a:schemeClr val="dk2"/>
              </a:buClr>
              <a:buSzPts val="1400"/>
              <a:buNone/>
              <a:defRPr>
                <a:solidFill>
                  <a:schemeClr val="dk2"/>
                </a:solidFill>
              </a:defRPr>
            </a:lvl5pPr>
            <a:lvl6pPr lvl="5" algn="r" rtl="0">
              <a:lnSpc>
                <a:spcPct val="100000"/>
              </a:lnSpc>
              <a:spcBef>
                <a:spcPts val="0"/>
              </a:spcBef>
              <a:spcAft>
                <a:spcPts val="0"/>
              </a:spcAft>
              <a:buClr>
                <a:schemeClr val="dk2"/>
              </a:buClr>
              <a:buSzPts val="1400"/>
              <a:buNone/>
              <a:defRPr>
                <a:solidFill>
                  <a:schemeClr val="dk2"/>
                </a:solidFill>
              </a:defRPr>
            </a:lvl6pPr>
            <a:lvl7pPr lvl="6" algn="r" rtl="0">
              <a:lnSpc>
                <a:spcPct val="100000"/>
              </a:lnSpc>
              <a:spcBef>
                <a:spcPts val="0"/>
              </a:spcBef>
              <a:spcAft>
                <a:spcPts val="0"/>
              </a:spcAft>
              <a:buClr>
                <a:schemeClr val="dk2"/>
              </a:buClr>
              <a:buSzPts val="1400"/>
              <a:buNone/>
              <a:defRPr>
                <a:solidFill>
                  <a:schemeClr val="dk2"/>
                </a:solidFill>
              </a:defRPr>
            </a:lvl7pPr>
            <a:lvl8pPr lvl="7" algn="r" rtl="0">
              <a:lnSpc>
                <a:spcPct val="100000"/>
              </a:lnSpc>
              <a:spcBef>
                <a:spcPts val="0"/>
              </a:spcBef>
              <a:spcAft>
                <a:spcPts val="0"/>
              </a:spcAft>
              <a:buClr>
                <a:schemeClr val="dk2"/>
              </a:buClr>
              <a:buSzPts val="1400"/>
              <a:buNone/>
              <a:defRPr>
                <a:solidFill>
                  <a:schemeClr val="dk2"/>
                </a:solidFill>
              </a:defRPr>
            </a:lvl8pPr>
            <a:lvl9pPr lvl="8" algn="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00" name="Google Shape;100;p16"/>
          <p:cNvSpPr txBox="1">
            <a:spLocks noGrp="1"/>
          </p:cNvSpPr>
          <p:nvPr>
            <p:ph type="title" idx="6"/>
          </p:nvPr>
        </p:nvSpPr>
        <p:spPr>
          <a:xfrm>
            <a:off x="5845528" y="3449695"/>
            <a:ext cx="2695800" cy="488400"/>
          </a:xfrm>
          <a:prstGeom prst="rect">
            <a:avLst/>
          </a:prstGeom>
        </p:spPr>
        <p:txBody>
          <a:bodyPr spcFirstLastPara="1" wrap="square" lIns="91425" tIns="91425" rIns="91425" bIns="91425" anchor="b" anchorCtr="0">
            <a:noAutofit/>
          </a:bodyPr>
          <a:lstStyle>
            <a:lvl1pPr lvl="0" rtl="0">
              <a:spcBef>
                <a:spcPts val="0"/>
              </a:spcBef>
              <a:spcAft>
                <a:spcPts val="0"/>
              </a:spcAft>
              <a:buSzPts val="2100"/>
              <a:buNone/>
              <a:defRPr sz="21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endParaRPr/>
          </a:p>
        </p:txBody>
      </p:sp>
      <p:sp>
        <p:nvSpPr>
          <p:cNvPr id="101" name="Google Shape;101;p16"/>
          <p:cNvSpPr txBox="1">
            <a:spLocks noGrp="1"/>
          </p:cNvSpPr>
          <p:nvPr>
            <p:ph type="subTitle" idx="7"/>
          </p:nvPr>
        </p:nvSpPr>
        <p:spPr>
          <a:xfrm>
            <a:off x="5845522" y="3838276"/>
            <a:ext cx="2459400" cy="716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400"/>
              <a:buNone/>
              <a:defRPr sz="1400">
                <a:solidFill>
                  <a:schemeClr val="dk2"/>
                </a:solidFill>
              </a:defRPr>
            </a:lvl1pPr>
            <a:lvl2pPr lvl="1" rtl="0">
              <a:lnSpc>
                <a:spcPct val="100000"/>
              </a:lnSpc>
              <a:spcBef>
                <a:spcPts val="0"/>
              </a:spcBef>
              <a:spcAft>
                <a:spcPts val="0"/>
              </a:spcAft>
              <a:buClr>
                <a:schemeClr val="dk2"/>
              </a:buClr>
              <a:buSzPts val="1400"/>
              <a:buNone/>
              <a:defRPr>
                <a:solidFill>
                  <a:schemeClr val="dk2"/>
                </a:solidFill>
              </a:defRPr>
            </a:lvl2pPr>
            <a:lvl3pPr lvl="2" rtl="0">
              <a:lnSpc>
                <a:spcPct val="100000"/>
              </a:lnSpc>
              <a:spcBef>
                <a:spcPts val="0"/>
              </a:spcBef>
              <a:spcAft>
                <a:spcPts val="0"/>
              </a:spcAft>
              <a:buClr>
                <a:schemeClr val="dk2"/>
              </a:buClr>
              <a:buSzPts val="1400"/>
              <a:buNone/>
              <a:defRPr>
                <a:solidFill>
                  <a:schemeClr val="dk2"/>
                </a:solidFill>
              </a:defRPr>
            </a:lvl3pPr>
            <a:lvl4pPr lvl="3" rtl="0">
              <a:lnSpc>
                <a:spcPct val="100000"/>
              </a:lnSpc>
              <a:spcBef>
                <a:spcPts val="0"/>
              </a:spcBef>
              <a:spcAft>
                <a:spcPts val="0"/>
              </a:spcAft>
              <a:buClr>
                <a:schemeClr val="dk2"/>
              </a:buClr>
              <a:buSzPts val="1400"/>
              <a:buNone/>
              <a:defRPr>
                <a:solidFill>
                  <a:schemeClr val="dk2"/>
                </a:solidFill>
              </a:defRPr>
            </a:lvl4pPr>
            <a:lvl5pPr lvl="4" rtl="0">
              <a:lnSpc>
                <a:spcPct val="100000"/>
              </a:lnSpc>
              <a:spcBef>
                <a:spcPts val="0"/>
              </a:spcBef>
              <a:spcAft>
                <a:spcPts val="0"/>
              </a:spcAft>
              <a:buClr>
                <a:schemeClr val="dk2"/>
              </a:buClr>
              <a:buSzPts val="1400"/>
              <a:buNone/>
              <a:defRPr>
                <a:solidFill>
                  <a:schemeClr val="dk2"/>
                </a:solidFill>
              </a:defRPr>
            </a:lvl5pPr>
            <a:lvl6pPr lvl="5" rtl="0">
              <a:lnSpc>
                <a:spcPct val="100000"/>
              </a:lnSpc>
              <a:spcBef>
                <a:spcPts val="0"/>
              </a:spcBef>
              <a:spcAft>
                <a:spcPts val="0"/>
              </a:spcAft>
              <a:buClr>
                <a:schemeClr val="dk2"/>
              </a:buClr>
              <a:buSzPts val="1400"/>
              <a:buNone/>
              <a:defRPr>
                <a:solidFill>
                  <a:schemeClr val="dk2"/>
                </a:solidFill>
              </a:defRPr>
            </a:lvl6pPr>
            <a:lvl7pPr lvl="6" rtl="0">
              <a:lnSpc>
                <a:spcPct val="100000"/>
              </a:lnSpc>
              <a:spcBef>
                <a:spcPts val="0"/>
              </a:spcBef>
              <a:spcAft>
                <a:spcPts val="0"/>
              </a:spcAft>
              <a:buClr>
                <a:schemeClr val="dk2"/>
              </a:buClr>
              <a:buSzPts val="1400"/>
              <a:buNone/>
              <a:defRPr>
                <a:solidFill>
                  <a:schemeClr val="dk2"/>
                </a:solidFill>
              </a:defRPr>
            </a:lvl7pPr>
            <a:lvl8pPr lvl="7" rtl="0">
              <a:lnSpc>
                <a:spcPct val="100000"/>
              </a:lnSpc>
              <a:spcBef>
                <a:spcPts val="0"/>
              </a:spcBef>
              <a:spcAft>
                <a:spcPts val="0"/>
              </a:spcAft>
              <a:buClr>
                <a:schemeClr val="dk2"/>
              </a:buClr>
              <a:buSzPts val="1400"/>
              <a:buNone/>
              <a:defRPr>
                <a:solidFill>
                  <a:schemeClr val="dk2"/>
                </a:solidFill>
              </a:defRPr>
            </a:lvl8pPr>
            <a:lvl9pPr lvl="8"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02" name="Google Shape;102;p16"/>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ercentages">
  <p:cSld name="BIG_NUMBER_1">
    <p:spTree>
      <p:nvGrpSpPr>
        <p:cNvPr id="1" name="Shape 103"/>
        <p:cNvGrpSpPr/>
        <p:nvPr/>
      </p:nvGrpSpPr>
      <p:grpSpPr>
        <a:xfrm>
          <a:off x="0" y="0"/>
          <a:ext cx="0" cy="0"/>
          <a:chOff x="0" y="0"/>
          <a:chExt cx="0" cy="0"/>
        </a:xfrm>
      </p:grpSpPr>
      <p:pic>
        <p:nvPicPr>
          <p:cNvPr id="104" name="Google Shape;104;p17"/>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5" name="Google Shape;105;p17"/>
          <p:cNvPicPr preferRelativeResize="0"/>
          <p:nvPr/>
        </p:nvPicPr>
        <p:blipFill rotWithShape="1">
          <a:blip r:embed="rId3">
            <a:alphaModFix/>
          </a:blip>
          <a:srcRect b="61089"/>
          <a:stretch/>
        </p:blipFill>
        <p:spPr>
          <a:xfrm rot="635655">
            <a:off x="1848552" y="3058534"/>
            <a:ext cx="2068426" cy="1772790"/>
          </a:xfrm>
          <a:prstGeom prst="rect">
            <a:avLst/>
          </a:prstGeom>
          <a:noFill/>
          <a:ln>
            <a:noFill/>
          </a:ln>
        </p:spPr>
      </p:pic>
      <p:pic>
        <p:nvPicPr>
          <p:cNvPr id="106" name="Google Shape;106;p17"/>
          <p:cNvPicPr preferRelativeResize="0"/>
          <p:nvPr/>
        </p:nvPicPr>
        <p:blipFill rotWithShape="1">
          <a:blip r:embed="rId3">
            <a:alphaModFix/>
          </a:blip>
          <a:srcRect b="61089"/>
          <a:stretch/>
        </p:blipFill>
        <p:spPr>
          <a:xfrm rot="1903775">
            <a:off x="6763976" y="866659"/>
            <a:ext cx="2068425" cy="1772790"/>
          </a:xfrm>
          <a:prstGeom prst="rect">
            <a:avLst/>
          </a:prstGeom>
          <a:noFill/>
          <a:ln>
            <a:noFill/>
          </a:ln>
        </p:spPr>
      </p:pic>
      <p:pic>
        <p:nvPicPr>
          <p:cNvPr id="107" name="Google Shape;107;p17"/>
          <p:cNvPicPr preferRelativeResize="0"/>
          <p:nvPr/>
        </p:nvPicPr>
        <p:blipFill rotWithShape="1">
          <a:blip r:embed="rId4">
            <a:alphaModFix/>
          </a:blip>
          <a:srcRect r="1545" b="6838"/>
          <a:stretch/>
        </p:blipFill>
        <p:spPr>
          <a:xfrm>
            <a:off x="129175" y="134900"/>
            <a:ext cx="8374226" cy="4873724"/>
          </a:xfrm>
          <a:prstGeom prst="rect">
            <a:avLst/>
          </a:prstGeom>
          <a:noFill/>
          <a:ln>
            <a:noFill/>
          </a:ln>
        </p:spPr>
      </p:pic>
      <p:sp>
        <p:nvSpPr>
          <p:cNvPr id="108" name="Google Shape;108;p17"/>
          <p:cNvSpPr txBox="1">
            <a:spLocks noGrp="1"/>
          </p:cNvSpPr>
          <p:nvPr>
            <p:ph type="title" hasCustomPrompt="1"/>
          </p:nvPr>
        </p:nvSpPr>
        <p:spPr>
          <a:xfrm>
            <a:off x="1301450" y="2719788"/>
            <a:ext cx="2101200" cy="6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b="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09" name="Google Shape;109;p17"/>
          <p:cNvSpPr txBox="1">
            <a:spLocks noGrp="1"/>
          </p:cNvSpPr>
          <p:nvPr>
            <p:ph type="subTitle" idx="1"/>
          </p:nvPr>
        </p:nvSpPr>
        <p:spPr>
          <a:xfrm>
            <a:off x="1301450" y="3383388"/>
            <a:ext cx="21012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10" name="Google Shape;110;p17"/>
          <p:cNvSpPr txBox="1">
            <a:spLocks noGrp="1"/>
          </p:cNvSpPr>
          <p:nvPr>
            <p:ph type="title" idx="2" hasCustomPrompt="1"/>
          </p:nvPr>
        </p:nvSpPr>
        <p:spPr>
          <a:xfrm>
            <a:off x="3521400" y="2719788"/>
            <a:ext cx="2101200" cy="6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b="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11" name="Google Shape;111;p17"/>
          <p:cNvSpPr txBox="1">
            <a:spLocks noGrp="1"/>
          </p:cNvSpPr>
          <p:nvPr>
            <p:ph type="subTitle" idx="3"/>
          </p:nvPr>
        </p:nvSpPr>
        <p:spPr>
          <a:xfrm>
            <a:off x="3521400" y="3383388"/>
            <a:ext cx="21012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12" name="Google Shape;112;p17"/>
          <p:cNvSpPr txBox="1">
            <a:spLocks noGrp="1"/>
          </p:cNvSpPr>
          <p:nvPr>
            <p:ph type="title" idx="4" hasCustomPrompt="1"/>
          </p:nvPr>
        </p:nvSpPr>
        <p:spPr>
          <a:xfrm>
            <a:off x="5741350" y="2719788"/>
            <a:ext cx="2101200" cy="66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200" b="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13" name="Google Shape;113;p17"/>
          <p:cNvSpPr txBox="1">
            <a:spLocks noGrp="1"/>
          </p:cNvSpPr>
          <p:nvPr>
            <p:ph type="subTitle" idx="5"/>
          </p:nvPr>
        </p:nvSpPr>
        <p:spPr>
          <a:xfrm>
            <a:off x="5741350" y="3383388"/>
            <a:ext cx="21012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Two Columns">
  <p:cSld name="SECTION_TITLE_AND_DESCRIPTION_1_1_2">
    <p:spTree>
      <p:nvGrpSpPr>
        <p:cNvPr id="1" name="Shape 114"/>
        <p:cNvGrpSpPr/>
        <p:nvPr/>
      </p:nvGrpSpPr>
      <p:grpSpPr>
        <a:xfrm>
          <a:off x="0" y="0"/>
          <a:ext cx="0" cy="0"/>
          <a:chOff x="0" y="0"/>
          <a:chExt cx="0" cy="0"/>
        </a:xfrm>
      </p:grpSpPr>
      <p:pic>
        <p:nvPicPr>
          <p:cNvPr id="115" name="Google Shape;115;p18"/>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16" name="Google Shape;116;p18"/>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117" name="Google Shape;117;p18"/>
          <p:cNvSpPr txBox="1">
            <a:spLocks noGrp="1"/>
          </p:cNvSpPr>
          <p:nvPr>
            <p:ph type="title"/>
          </p:nvPr>
        </p:nvSpPr>
        <p:spPr>
          <a:xfrm>
            <a:off x="6166050" y="1183210"/>
            <a:ext cx="2140200" cy="4884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0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18" name="Google Shape;118;p18"/>
          <p:cNvSpPr txBox="1">
            <a:spLocks noGrp="1"/>
          </p:cNvSpPr>
          <p:nvPr>
            <p:ph type="subTitle" idx="1"/>
          </p:nvPr>
        </p:nvSpPr>
        <p:spPr>
          <a:xfrm>
            <a:off x="6166050" y="1620375"/>
            <a:ext cx="2140200" cy="921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600"/>
              <a:buNone/>
              <a:defRPr sz="1600">
                <a:solidFill>
                  <a:schemeClr val="dk2"/>
                </a:solidFill>
              </a:defRPr>
            </a:lvl1pPr>
            <a:lvl2pPr lvl="1" rtl="0">
              <a:lnSpc>
                <a:spcPct val="100000"/>
              </a:lnSpc>
              <a:spcBef>
                <a:spcPts val="0"/>
              </a:spcBef>
              <a:spcAft>
                <a:spcPts val="0"/>
              </a:spcAft>
              <a:buClr>
                <a:schemeClr val="dk2"/>
              </a:buClr>
              <a:buSzPts val="1600"/>
              <a:buNone/>
              <a:defRPr sz="1600">
                <a:solidFill>
                  <a:schemeClr val="dk2"/>
                </a:solidFill>
              </a:defRPr>
            </a:lvl2pPr>
            <a:lvl3pPr lvl="2" rtl="0">
              <a:lnSpc>
                <a:spcPct val="100000"/>
              </a:lnSpc>
              <a:spcBef>
                <a:spcPts val="0"/>
              </a:spcBef>
              <a:spcAft>
                <a:spcPts val="0"/>
              </a:spcAft>
              <a:buClr>
                <a:schemeClr val="dk2"/>
              </a:buClr>
              <a:buSzPts val="1600"/>
              <a:buNone/>
              <a:defRPr sz="1600">
                <a:solidFill>
                  <a:schemeClr val="dk2"/>
                </a:solidFill>
              </a:defRPr>
            </a:lvl3pPr>
            <a:lvl4pPr lvl="3" rtl="0">
              <a:lnSpc>
                <a:spcPct val="100000"/>
              </a:lnSpc>
              <a:spcBef>
                <a:spcPts val="0"/>
              </a:spcBef>
              <a:spcAft>
                <a:spcPts val="0"/>
              </a:spcAft>
              <a:buClr>
                <a:schemeClr val="dk2"/>
              </a:buClr>
              <a:buSzPts val="1600"/>
              <a:buNone/>
              <a:defRPr sz="1600">
                <a:solidFill>
                  <a:schemeClr val="dk2"/>
                </a:solidFill>
              </a:defRPr>
            </a:lvl4pPr>
            <a:lvl5pPr lvl="4" rtl="0">
              <a:lnSpc>
                <a:spcPct val="100000"/>
              </a:lnSpc>
              <a:spcBef>
                <a:spcPts val="0"/>
              </a:spcBef>
              <a:spcAft>
                <a:spcPts val="0"/>
              </a:spcAft>
              <a:buClr>
                <a:schemeClr val="dk2"/>
              </a:buClr>
              <a:buSzPts val="1600"/>
              <a:buNone/>
              <a:defRPr sz="1600">
                <a:solidFill>
                  <a:schemeClr val="dk2"/>
                </a:solidFill>
              </a:defRPr>
            </a:lvl5pPr>
            <a:lvl6pPr lvl="5" rtl="0">
              <a:lnSpc>
                <a:spcPct val="100000"/>
              </a:lnSpc>
              <a:spcBef>
                <a:spcPts val="0"/>
              </a:spcBef>
              <a:spcAft>
                <a:spcPts val="0"/>
              </a:spcAft>
              <a:buClr>
                <a:schemeClr val="dk2"/>
              </a:buClr>
              <a:buSzPts val="1600"/>
              <a:buNone/>
              <a:defRPr sz="1600">
                <a:solidFill>
                  <a:schemeClr val="dk2"/>
                </a:solidFill>
              </a:defRPr>
            </a:lvl6pPr>
            <a:lvl7pPr lvl="6" rtl="0">
              <a:lnSpc>
                <a:spcPct val="100000"/>
              </a:lnSpc>
              <a:spcBef>
                <a:spcPts val="0"/>
              </a:spcBef>
              <a:spcAft>
                <a:spcPts val="0"/>
              </a:spcAft>
              <a:buClr>
                <a:schemeClr val="dk2"/>
              </a:buClr>
              <a:buSzPts val="1600"/>
              <a:buNone/>
              <a:defRPr sz="1600">
                <a:solidFill>
                  <a:schemeClr val="dk2"/>
                </a:solidFill>
              </a:defRPr>
            </a:lvl7pPr>
            <a:lvl8pPr lvl="7" rtl="0">
              <a:lnSpc>
                <a:spcPct val="100000"/>
              </a:lnSpc>
              <a:spcBef>
                <a:spcPts val="0"/>
              </a:spcBef>
              <a:spcAft>
                <a:spcPts val="0"/>
              </a:spcAft>
              <a:buClr>
                <a:schemeClr val="dk2"/>
              </a:buClr>
              <a:buSzPts val="1600"/>
              <a:buNone/>
              <a:defRPr sz="1600">
                <a:solidFill>
                  <a:schemeClr val="dk2"/>
                </a:solidFill>
              </a:defRPr>
            </a:lvl8pPr>
            <a:lvl9pPr lvl="8"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119" name="Google Shape;119;p18"/>
          <p:cNvSpPr txBox="1">
            <a:spLocks noGrp="1"/>
          </p:cNvSpPr>
          <p:nvPr>
            <p:ph type="title" idx="2"/>
          </p:nvPr>
        </p:nvSpPr>
        <p:spPr>
          <a:xfrm>
            <a:off x="6166040" y="2678335"/>
            <a:ext cx="2140200" cy="4884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0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20" name="Google Shape;120;p18"/>
          <p:cNvSpPr txBox="1">
            <a:spLocks noGrp="1"/>
          </p:cNvSpPr>
          <p:nvPr>
            <p:ph type="subTitle" idx="3"/>
          </p:nvPr>
        </p:nvSpPr>
        <p:spPr>
          <a:xfrm>
            <a:off x="6166050" y="3115508"/>
            <a:ext cx="2140200" cy="921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600"/>
              <a:buNone/>
              <a:defRPr sz="1600">
                <a:solidFill>
                  <a:schemeClr val="dk2"/>
                </a:solidFill>
              </a:defRPr>
            </a:lvl1pPr>
            <a:lvl2pPr lvl="1" rtl="0">
              <a:lnSpc>
                <a:spcPct val="100000"/>
              </a:lnSpc>
              <a:spcBef>
                <a:spcPts val="0"/>
              </a:spcBef>
              <a:spcAft>
                <a:spcPts val="0"/>
              </a:spcAft>
              <a:buClr>
                <a:schemeClr val="dk2"/>
              </a:buClr>
              <a:buSzPts val="1600"/>
              <a:buNone/>
              <a:defRPr sz="1600">
                <a:solidFill>
                  <a:schemeClr val="dk2"/>
                </a:solidFill>
              </a:defRPr>
            </a:lvl2pPr>
            <a:lvl3pPr lvl="2" rtl="0">
              <a:lnSpc>
                <a:spcPct val="100000"/>
              </a:lnSpc>
              <a:spcBef>
                <a:spcPts val="0"/>
              </a:spcBef>
              <a:spcAft>
                <a:spcPts val="0"/>
              </a:spcAft>
              <a:buClr>
                <a:schemeClr val="dk2"/>
              </a:buClr>
              <a:buSzPts val="1600"/>
              <a:buNone/>
              <a:defRPr sz="1600">
                <a:solidFill>
                  <a:schemeClr val="dk2"/>
                </a:solidFill>
              </a:defRPr>
            </a:lvl3pPr>
            <a:lvl4pPr lvl="3" rtl="0">
              <a:lnSpc>
                <a:spcPct val="100000"/>
              </a:lnSpc>
              <a:spcBef>
                <a:spcPts val="0"/>
              </a:spcBef>
              <a:spcAft>
                <a:spcPts val="0"/>
              </a:spcAft>
              <a:buClr>
                <a:schemeClr val="dk2"/>
              </a:buClr>
              <a:buSzPts val="1600"/>
              <a:buNone/>
              <a:defRPr sz="1600">
                <a:solidFill>
                  <a:schemeClr val="dk2"/>
                </a:solidFill>
              </a:defRPr>
            </a:lvl4pPr>
            <a:lvl5pPr lvl="4" rtl="0">
              <a:lnSpc>
                <a:spcPct val="100000"/>
              </a:lnSpc>
              <a:spcBef>
                <a:spcPts val="0"/>
              </a:spcBef>
              <a:spcAft>
                <a:spcPts val="0"/>
              </a:spcAft>
              <a:buClr>
                <a:schemeClr val="dk2"/>
              </a:buClr>
              <a:buSzPts val="1600"/>
              <a:buNone/>
              <a:defRPr sz="1600">
                <a:solidFill>
                  <a:schemeClr val="dk2"/>
                </a:solidFill>
              </a:defRPr>
            </a:lvl5pPr>
            <a:lvl6pPr lvl="5" rtl="0">
              <a:lnSpc>
                <a:spcPct val="100000"/>
              </a:lnSpc>
              <a:spcBef>
                <a:spcPts val="0"/>
              </a:spcBef>
              <a:spcAft>
                <a:spcPts val="0"/>
              </a:spcAft>
              <a:buClr>
                <a:schemeClr val="dk2"/>
              </a:buClr>
              <a:buSzPts val="1600"/>
              <a:buNone/>
              <a:defRPr sz="1600">
                <a:solidFill>
                  <a:schemeClr val="dk2"/>
                </a:solidFill>
              </a:defRPr>
            </a:lvl6pPr>
            <a:lvl7pPr lvl="6" rtl="0">
              <a:lnSpc>
                <a:spcPct val="100000"/>
              </a:lnSpc>
              <a:spcBef>
                <a:spcPts val="0"/>
              </a:spcBef>
              <a:spcAft>
                <a:spcPts val="0"/>
              </a:spcAft>
              <a:buClr>
                <a:schemeClr val="dk2"/>
              </a:buClr>
              <a:buSzPts val="1600"/>
              <a:buNone/>
              <a:defRPr sz="1600">
                <a:solidFill>
                  <a:schemeClr val="dk2"/>
                </a:solidFill>
              </a:defRPr>
            </a:lvl7pPr>
            <a:lvl8pPr lvl="7" rtl="0">
              <a:lnSpc>
                <a:spcPct val="100000"/>
              </a:lnSpc>
              <a:spcBef>
                <a:spcPts val="0"/>
              </a:spcBef>
              <a:spcAft>
                <a:spcPts val="0"/>
              </a:spcAft>
              <a:buClr>
                <a:schemeClr val="dk2"/>
              </a:buClr>
              <a:buSzPts val="1600"/>
              <a:buNone/>
              <a:defRPr sz="1600">
                <a:solidFill>
                  <a:schemeClr val="dk2"/>
                </a:solidFill>
              </a:defRPr>
            </a:lvl8pPr>
            <a:lvl9pPr lvl="8"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121" name="Google Shape;121;p18"/>
          <p:cNvSpPr txBox="1">
            <a:spLocks noGrp="1"/>
          </p:cNvSpPr>
          <p:nvPr>
            <p:ph type="title" idx="4"/>
          </p:nvPr>
        </p:nvSpPr>
        <p:spPr>
          <a:xfrm>
            <a:off x="1002325" y="711175"/>
            <a:ext cx="2666700" cy="11664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lumns">
  <p:cSld name="CAPTION_ONLY_1">
    <p:spTree>
      <p:nvGrpSpPr>
        <p:cNvPr id="1" name="Shape 122"/>
        <p:cNvGrpSpPr/>
        <p:nvPr/>
      </p:nvGrpSpPr>
      <p:grpSpPr>
        <a:xfrm>
          <a:off x="0" y="0"/>
          <a:ext cx="0" cy="0"/>
          <a:chOff x="0" y="0"/>
          <a:chExt cx="0" cy="0"/>
        </a:xfrm>
      </p:grpSpPr>
      <p:pic>
        <p:nvPicPr>
          <p:cNvPr id="123" name="Google Shape;12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24" name="Google Shape;124;p19"/>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125" name="Google Shape;125;p19"/>
          <p:cNvSpPr txBox="1">
            <a:spLocks noGrp="1"/>
          </p:cNvSpPr>
          <p:nvPr>
            <p:ph type="title"/>
          </p:nvPr>
        </p:nvSpPr>
        <p:spPr>
          <a:xfrm>
            <a:off x="907470" y="2765032"/>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126" name="Google Shape;126;p19"/>
          <p:cNvSpPr txBox="1">
            <a:spLocks noGrp="1"/>
          </p:cNvSpPr>
          <p:nvPr>
            <p:ph type="subTitle" idx="1"/>
          </p:nvPr>
        </p:nvSpPr>
        <p:spPr>
          <a:xfrm>
            <a:off x="1137850" y="3229817"/>
            <a:ext cx="2457000" cy="116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127" name="Google Shape;127;p19"/>
          <p:cNvSpPr txBox="1">
            <a:spLocks noGrp="1"/>
          </p:cNvSpPr>
          <p:nvPr>
            <p:ph type="title" idx="2"/>
          </p:nvPr>
        </p:nvSpPr>
        <p:spPr>
          <a:xfrm>
            <a:off x="5318730" y="2765032"/>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128" name="Google Shape;128;p19"/>
          <p:cNvSpPr txBox="1">
            <a:spLocks noGrp="1"/>
          </p:cNvSpPr>
          <p:nvPr>
            <p:ph type="subTitle" idx="3"/>
          </p:nvPr>
        </p:nvSpPr>
        <p:spPr>
          <a:xfrm>
            <a:off x="5549120" y="3229817"/>
            <a:ext cx="2457000" cy="1161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Design">
  <p:cSld name="BIG_NUMBER_1_1">
    <p:spTree>
      <p:nvGrpSpPr>
        <p:cNvPr id="1" name="Shape 129"/>
        <p:cNvGrpSpPr/>
        <p:nvPr/>
      </p:nvGrpSpPr>
      <p:grpSpPr>
        <a:xfrm>
          <a:off x="0" y="0"/>
          <a:ext cx="0" cy="0"/>
          <a:chOff x="0" y="0"/>
          <a:chExt cx="0" cy="0"/>
        </a:xfrm>
      </p:grpSpPr>
      <p:pic>
        <p:nvPicPr>
          <p:cNvPr id="130" name="Google Shape;130;p20"/>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31" name="Google Shape;131;p20"/>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
        <p:nvSpPr>
          <p:cNvPr id="132" name="Google Shape;132;p20"/>
          <p:cNvSpPr txBox="1">
            <a:spLocks noGrp="1"/>
          </p:cNvSpPr>
          <p:nvPr>
            <p:ph type="title"/>
          </p:nvPr>
        </p:nvSpPr>
        <p:spPr>
          <a:xfrm>
            <a:off x="2308050" y="711175"/>
            <a:ext cx="45279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Six Columns">
  <p:cSld name="BIG_NUMBER_1_1_1">
    <p:spTree>
      <p:nvGrpSpPr>
        <p:cNvPr id="1" name="Shape 133"/>
        <p:cNvGrpSpPr/>
        <p:nvPr/>
      </p:nvGrpSpPr>
      <p:grpSpPr>
        <a:xfrm>
          <a:off x="0" y="0"/>
          <a:ext cx="0" cy="0"/>
          <a:chOff x="0" y="0"/>
          <a:chExt cx="0" cy="0"/>
        </a:xfrm>
      </p:grpSpPr>
      <p:pic>
        <p:nvPicPr>
          <p:cNvPr id="134" name="Google Shape;134;p2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35" name="Google Shape;135;p21"/>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
        <p:nvSpPr>
          <p:cNvPr id="136" name="Google Shape;136;p21"/>
          <p:cNvSpPr txBox="1">
            <a:spLocks noGrp="1"/>
          </p:cNvSpPr>
          <p:nvPr>
            <p:ph type="title"/>
          </p:nvPr>
        </p:nvSpPr>
        <p:spPr>
          <a:xfrm>
            <a:off x="2308050" y="711175"/>
            <a:ext cx="45279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
        <p:nvSpPr>
          <p:cNvPr id="137" name="Google Shape;137;p21"/>
          <p:cNvSpPr txBox="1">
            <a:spLocks noGrp="1"/>
          </p:cNvSpPr>
          <p:nvPr>
            <p:ph type="title" idx="2"/>
          </p:nvPr>
        </p:nvSpPr>
        <p:spPr>
          <a:xfrm>
            <a:off x="1664325" y="17872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38" name="Google Shape;138;p21"/>
          <p:cNvSpPr txBox="1">
            <a:spLocks noGrp="1"/>
          </p:cNvSpPr>
          <p:nvPr>
            <p:ph type="subTitle" idx="1"/>
          </p:nvPr>
        </p:nvSpPr>
        <p:spPr>
          <a:xfrm>
            <a:off x="1664334" y="21481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39" name="Google Shape;139;p21"/>
          <p:cNvSpPr txBox="1">
            <a:spLocks noGrp="1"/>
          </p:cNvSpPr>
          <p:nvPr>
            <p:ph type="title" idx="3"/>
          </p:nvPr>
        </p:nvSpPr>
        <p:spPr>
          <a:xfrm>
            <a:off x="3817459" y="17872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0" name="Google Shape;140;p21"/>
          <p:cNvSpPr txBox="1">
            <a:spLocks noGrp="1"/>
          </p:cNvSpPr>
          <p:nvPr>
            <p:ph type="subTitle" idx="4"/>
          </p:nvPr>
        </p:nvSpPr>
        <p:spPr>
          <a:xfrm>
            <a:off x="3817468" y="21481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1" name="Google Shape;141;p21"/>
          <p:cNvSpPr txBox="1">
            <a:spLocks noGrp="1"/>
          </p:cNvSpPr>
          <p:nvPr>
            <p:ph type="title" idx="5"/>
          </p:nvPr>
        </p:nvSpPr>
        <p:spPr>
          <a:xfrm>
            <a:off x="5970592" y="17872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2" name="Google Shape;142;p21"/>
          <p:cNvSpPr txBox="1">
            <a:spLocks noGrp="1"/>
          </p:cNvSpPr>
          <p:nvPr>
            <p:ph type="subTitle" idx="6"/>
          </p:nvPr>
        </p:nvSpPr>
        <p:spPr>
          <a:xfrm>
            <a:off x="5970602" y="21481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3" name="Google Shape;143;p21"/>
          <p:cNvSpPr txBox="1">
            <a:spLocks noGrp="1"/>
          </p:cNvSpPr>
          <p:nvPr>
            <p:ph type="title" idx="7"/>
          </p:nvPr>
        </p:nvSpPr>
        <p:spPr>
          <a:xfrm>
            <a:off x="1664325" y="32010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4" name="Google Shape;144;p21"/>
          <p:cNvSpPr txBox="1">
            <a:spLocks noGrp="1"/>
          </p:cNvSpPr>
          <p:nvPr>
            <p:ph type="subTitle" idx="8"/>
          </p:nvPr>
        </p:nvSpPr>
        <p:spPr>
          <a:xfrm>
            <a:off x="1664334" y="35619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5" name="Google Shape;145;p21"/>
          <p:cNvSpPr txBox="1">
            <a:spLocks noGrp="1"/>
          </p:cNvSpPr>
          <p:nvPr>
            <p:ph type="title" idx="9"/>
          </p:nvPr>
        </p:nvSpPr>
        <p:spPr>
          <a:xfrm>
            <a:off x="3817459" y="32010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6" name="Google Shape;146;p21"/>
          <p:cNvSpPr txBox="1">
            <a:spLocks noGrp="1"/>
          </p:cNvSpPr>
          <p:nvPr>
            <p:ph type="subTitle" idx="13"/>
          </p:nvPr>
        </p:nvSpPr>
        <p:spPr>
          <a:xfrm>
            <a:off x="3817468" y="35619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
        <p:nvSpPr>
          <p:cNvPr id="147" name="Google Shape;147;p21"/>
          <p:cNvSpPr txBox="1">
            <a:spLocks noGrp="1"/>
          </p:cNvSpPr>
          <p:nvPr>
            <p:ph type="title" idx="14"/>
          </p:nvPr>
        </p:nvSpPr>
        <p:spPr>
          <a:xfrm>
            <a:off x="5970592" y="3201025"/>
            <a:ext cx="19089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148" name="Google Shape;148;p21"/>
          <p:cNvSpPr txBox="1">
            <a:spLocks noGrp="1"/>
          </p:cNvSpPr>
          <p:nvPr>
            <p:ph type="subTitle" idx="15"/>
          </p:nvPr>
        </p:nvSpPr>
        <p:spPr>
          <a:xfrm>
            <a:off x="5970602" y="3561998"/>
            <a:ext cx="1908900" cy="676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400"/>
              <a:buNone/>
              <a:defRPr sz="1400">
                <a:solidFill>
                  <a:schemeClr val="dk2"/>
                </a:solidFill>
              </a:defRPr>
            </a:lvl1pPr>
            <a:lvl2pPr lvl="1" algn="ctr" rtl="0">
              <a:lnSpc>
                <a:spcPct val="100000"/>
              </a:lnSpc>
              <a:spcBef>
                <a:spcPts val="0"/>
              </a:spcBef>
              <a:spcAft>
                <a:spcPts val="0"/>
              </a:spcAft>
              <a:buClr>
                <a:schemeClr val="dk2"/>
              </a:buClr>
              <a:buSzPts val="1400"/>
              <a:buNone/>
              <a:defRPr>
                <a:solidFill>
                  <a:schemeClr val="dk2"/>
                </a:solidFill>
              </a:defRPr>
            </a:lvl2pPr>
            <a:lvl3pPr lvl="2" algn="ctr" rtl="0">
              <a:lnSpc>
                <a:spcPct val="100000"/>
              </a:lnSpc>
              <a:spcBef>
                <a:spcPts val="0"/>
              </a:spcBef>
              <a:spcAft>
                <a:spcPts val="0"/>
              </a:spcAft>
              <a:buClr>
                <a:schemeClr val="dk2"/>
              </a:buClr>
              <a:buSzPts val="1400"/>
              <a:buNone/>
              <a:defRPr>
                <a:solidFill>
                  <a:schemeClr val="dk2"/>
                </a:solidFill>
              </a:defRPr>
            </a:lvl3pPr>
            <a:lvl4pPr lvl="3" algn="ctr" rtl="0">
              <a:lnSpc>
                <a:spcPct val="100000"/>
              </a:lnSpc>
              <a:spcBef>
                <a:spcPts val="0"/>
              </a:spcBef>
              <a:spcAft>
                <a:spcPts val="0"/>
              </a:spcAft>
              <a:buClr>
                <a:schemeClr val="dk2"/>
              </a:buClr>
              <a:buSzPts val="1400"/>
              <a:buNone/>
              <a:defRPr>
                <a:solidFill>
                  <a:schemeClr val="dk2"/>
                </a:solidFill>
              </a:defRPr>
            </a:lvl4pPr>
            <a:lvl5pPr lvl="4" algn="ctr" rtl="0">
              <a:lnSpc>
                <a:spcPct val="100000"/>
              </a:lnSpc>
              <a:spcBef>
                <a:spcPts val="0"/>
              </a:spcBef>
              <a:spcAft>
                <a:spcPts val="0"/>
              </a:spcAft>
              <a:buClr>
                <a:schemeClr val="dk2"/>
              </a:buClr>
              <a:buSzPts val="1400"/>
              <a:buNone/>
              <a:defRPr>
                <a:solidFill>
                  <a:schemeClr val="dk2"/>
                </a:solidFill>
              </a:defRPr>
            </a:lvl5pPr>
            <a:lvl6pPr lvl="5" algn="ctr" rtl="0">
              <a:lnSpc>
                <a:spcPct val="100000"/>
              </a:lnSpc>
              <a:spcBef>
                <a:spcPts val="0"/>
              </a:spcBef>
              <a:spcAft>
                <a:spcPts val="0"/>
              </a:spcAft>
              <a:buClr>
                <a:schemeClr val="dk2"/>
              </a:buClr>
              <a:buSzPts val="1400"/>
              <a:buNone/>
              <a:defRPr>
                <a:solidFill>
                  <a:schemeClr val="dk2"/>
                </a:solidFill>
              </a:defRPr>
            </a:lvl6pPr>
            <a:lvl7pPr lvl="6" algn="ctr" rtl="0">
              <a:lnSpc>
                <a:spcPct val="100000"/>
              </a:lnSpc>
              <a:spcBef>
                <a:spcPts val="0"/>
              </a:spcBef>
              <a:spcAft>
                <a:spcPts val="0"/>
              </a:spcAft>
              <a:buClr>
                <a:schemeClr val="dk2"/>
              </a:buClr>
              <a:buSzPts val="1400"/>
              <a:buNone/>
              <a:defRPr>
                <a:solidFill>
                  <a:schemeClr val="dk2"/>
                </a:solidFill>
              </a:defRPr>
            </a:lvl7pPr>
            <a:lvl8pPr lvl="7" algn="ctr" rtl="0">
              <a:lnSpc>
                <a:spcPct val="100000"/>
              </a:lnSpc>
              <a:spcBef>
                <a:spcPts val="0"/>
              </a:spcBef>
              <a:spcAft>
                <a:spcPts val="0"/>
              </a:spcAft>
              <a:buClr>
                <a:schemeClr val="dk2"/>
              </a:buClr>
              <a:buSzPts val="1400"/>
              <a:buNone/>
              <a:defRPr>
                <a:solidFill>
                  <a:schemeClr val="dk2"/>
                </a:solidFill>
              </a:defRPr>
            </a:lvl8pPr>
            <a:lvl9pPr lvl="8" algn="ctr" rtl="0">
              <a:lnSpc>
                <a:spcPct val="100000"/>
              </a:lnSpc>
              <a:spcBef>
                <a:spcPts val="0"/>
              </a:spcBef>
              <a:spcAft>
                <a:spcPts val="0"/>
              </a:spcAft>
              <a:buClr>
                <a:schemeClr val="dk2"/>
              </a:buClr>
              <a:buSzPts val="1400"/>
              <a:buNone/>
              <a:defRPr>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a:blip r:embed="rId3">
            <a:alphaModFix/>
          </a:blip>
          <a:stretch>
            <a:fill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hanks + Credits">
  <p:cSld name="SECTION_TITLE_AND_DESCRIPTION_1_1_3">
    <p:spTree>
      <p:nvGrpSpPr>
        <p:cNvPr id="1" name="Shape 149"/>
        <p:cNvGrpSpPr/>
        <p:nvPr/>
      </p:nvGrpSpPr>
      <p:grpSpPr>
        <a:xfrm>
          <a:off x="0" y="0"/>
          <a:ext cx="0" cy="0"/>
          <a:chOff x="0" y="0"/>
          <a:chExt cx="0" cy="0"/>
        </a:xfrm>
      </p:grpSpPr>
      <p:pic>
        <p:nvPicPr>
          <p:cNvPr id="150" name="Google Shape;150;p2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51" name="Google Shape;151;p22"/>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152" name="Google Shape;152;p22"/>
          <p:cNvSpPr txBox="1">
            <a:spLocks noGrp="1"/>
          </p:cNvSpPr>
          <p:nvPr>
            <p:ph type="title"/>
          </p:nvPr>
        </p:nvSpPr>
        <p:spPr>
          <a:xfrm>
            <a:off x="1041650" y="1003422"/>
            <a:ext cx="2802600" cy="722400"/>
          </a:xfrm>
          <a:prstGeom prst="rect">
            <a:avLst/>
          </a:prstGeom>
        </p:spPr>
        <p:txBody>
          <a:bodyPr spcFirstLastPara="1" wrap="square" lIns="91425" tIns="91425" rIns="91425" bIns="91425" anchor="b" anchorCtr="0">
            <a:noAutofit/>
          </a:bodyPr>
          <a:lstStyle>
            <a:lvl1pPr lvl="0" rtl="0">
              <a:lnSpc>
                <a:spcPct val="80000"/>
              </a:lnSpc>
              <a:spcBef>
                <a:spcPts val="0"/>
              </a:spcBef>
              <a:spcAft>
                <a:spcPts val="0"/>
              </a:spcAft>
              <a:buSzPts val="4800"/>
              <a:buNone/>
              <a:defRPr sz="4800"/>
            </a:lvl1pPr>
            <a:lvl2pPr lvl="1" rtl="0">
              <a:lnSpc>
                <a:spcPct val="80000"/>
              </a:lnSpc>
              <a:spcBef>
                <a:spcPts val="0"/>
              </a:spcBef>
              <a:spcAft>
                <a:spcPts val="0"/>
              </a:spcAft>
              <a:buSzPts val="4800"/>
              <a:buNone/>
              <a:defRPr sz="4800"/>
            </a:lvl2pPr>
            <a:lvl3pPr lvl="2" rtl="0">
              <a:lnSpc>
                <a:spcPct val="80000"/>
              </a:lnSpc>
              <a:spcBef>
                <a:spcPts val="0"/>
              </a:spcBef>
              <a:spcAft>
                <a:spcPts val="0"/>
              </a:spcAft>
              <a:buSzPts val="4800"/>
              <a:buNone/>
              <a:defRPr sz="4800"/>
            </a:lvl3pPr>
            <a:lvl4pPr lvl="3" rtl="0">
              <a:lnSpc>
                <a:spcPct val="80000"/>
              </a:lnSpc>
              <a:spcBef>
                <a:spcPts val="0"/>
              </a:spcBef>
              <a:spcAft>
                <a:spcPts val="0"/>
              </a:spcAft>
              <a:buSzPts val="4800"/>
              <a:buNone/>
              <a:defRPr sz="4800"/>
            </a:lvl4pPr>
            <a:lvl5pPr lvl="4" rtl="0">
              <a:lnSpc>
                <a:spcPct val="80000"/>
              </a:lnSpc>
              <a:spcBef>
                <a:spcPts val="0"/>
              </a:spcBef>
              <a:spcAft>
                <a:spcPts val="0"/>
              </a:spcAft>
              <a:buSzPts val="4800"/>
              <a:buNone/>
              <a:defRPr sz="4800"/>
            </a:lvl5pPr>
            <a:lvl6pPr lvl="5" rtl="0">
              <a:lnSpc>
                <a:spcPct val="80000"/>
              </a:lnSpc>
              <a:spcBef>
                <a:spcPts val="0"/>
              </a:spcBef>
              <a:spcAft>
                <a:spcPts val="0"/>
              </a:spcAft>
              <a:buSzPts val="4800"/>
              <a:buNone/>
              <a:defRPr sz="4800"/>
            </a:lvl6pPr>
            <a:lvl7pPr lvl="6" rtl="0">
              <a:lnSpc>
                <a:spcPct val="80000"/>
              </a:lnSpc>
              <a:spcBef>
                <a:spcPts val="0"/>
              </a:spcBef>
              <a:spcAft>
                <a:spcPts val="0"/>
              </a:spcAft>
              <a:buSzPts val="4800"/>
              <a:buNone/>
              <a:defRPr sz="4800"/>
            </a:lvl7pPr>
            <a:lvl8pPr lvl="7" rtl="0">
              <a:lnSpc>
                <a:spcPct val="80000"/>
              </a:lnSpc>
              <a:spcBef>
                <a:spcPts val="0"/>
              </a:spcBef>
              <a:spcAft>
                <a:spcPts val="0"/>
              </a:spcAft>
              <a:buSzPts val="4800"/>
              <a:buNone/>
              <a:defRPr sz="4800"/>
            </a:lvl8pPr>
            <a:lvl9pPr lvl="8" rtl="0">
              <a:lnSpc>
                <a:spcPct val="80000"/>
              </a:lnSpc>
              <a:spcBef>
                <a:spcPts val="0"/>
              </a:spcBef>
              <a:spcAft>
                <a:spcPts val="0"/>
              </a:spcAft>
              <a:buSzPts val="4800"/>
              <a:buNone/>
              <a:defRPr sz="4800"/>
            </a:lvl9pPr>
          </a:lstStyle>
          <a:p>
            <a:endParaRPr/>
          </a:p>
        </p:txBody>
      </p:sp>
      <p:sp>
        <p:nvSpPr>
          <p:cNvPr id="153" name="Google Shape;153;p22"/>
          <p:cNvSpPr txBox="1">
            <a:spLocks noGrp="1"/>
          </p:cNvSpPr>
          <p:nvPr>
            <p:ph type="subTitle" idx="1"/>
          </p:nvPr>
        </p:nvSpPr>
        <p:spPr>
          <a:xfrm>
            <a:off x="1058450" y="1757352"/>
            <a:ext cx="2769000" cy="137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dk2"/>
              </a:buClr>
              <a:buSzPts val="1400"/>
              <a:buNone/>
              <a:defRPr sz="1400">
                <a:solidFill>
                  <a:schemeClr val="dk2"/>
                </a:solidFill>
              </a:defRPr>
            </a:lvl1pPr>
            <a:lvl2pPr lvl="1" rtl="0">
              <a:lnSpc>
                <a:spcPct val="100000"/>
              </a:lnSpc>
              <a:spcBef>
                <a:spcPts val="0"/>
              </a:spcBef>
              <a:spcAft>
                <a:spcPts val="0"/>
              </a:spcAft>
              <a:buClr>
                <a:schemeClr val="dk2"/>
              </a:buClr>
              <a:buSzPts val="1400"/>
              <a:buNone/>
              <a:defRPr>
                <a:solidFill>
                  <a:schemeClr val="dk2"/>
                </a:solidFill>
              </a:defRPr>
            </a:lvl2pPr>
            <a:lvl3pPr lvl="2" rtl="0">
              <a:lnSpc>
                <a:spcPct val="100000"/>
              </a:lnSpc>
              <a:spcBef>
                <a:spcPts val="0"/>
              </a:spcBef>
              <a:spcAft>
                <a:spcPts val="0"/>
              </a:spcAft>
              <a:buClr>
                <a:schemeClr val="dk2"/>
              </a:buClr>
              <a:buSzPts val="1400"/>
              <a:buNone/>
              <a:defRPr>
                <a:solidFill>
                  <a:schemeClr val="dk2"/>
                </a:solidFill>
              </a:defRPr>
            </a:lvl3pPr>
            <a:lvl4pPr lvl="3" rtl="0">
              <a:lnSpc>
                <a:spcPct val="100000"/>
              </a:lnSpc>
              <a:spcBef>
                <a:spcPts val="0"/>
              </a:spcBef>
              <a:spcAft>
                <a:spcPts val="0"/>
              </a:spcAft>
              <a:buClr>
                <a:schemeClr val="dk2"/>
              </a:buClr>
              <a:buSzPts val="1400"/>
              <a:buNone/>
              <a:defRPr>
                <a:solidFill>
                  <a:schemeClr val="dk2"/>
                </a:solidFill>
              </a:defRPr>
            </a:lvl4pPr>
            <a:lvl5pPr lvl="4" rtl="0">
              <a:lnSpc>
                <a:spcPct val="100000"/>
              </a:lnSpc>
              <a:spcBef>
                <a:spcPts val="0"/>
              </a:spcBef>
              <a:spcAft>
                <a:spcPts val="0"/>
              </a:spcAft>
              <a:buClr>
                <a:schemeClr val="dk2"/>
              </a:buClr>
              <a:buSzPts val="1400"/>
              <a:buNone/>
              <a:defRPr>
                <a:solidFill>
                  <a:schemeClr val="dk2"/>
                </a:solidFill>
              </a:defRPr>
            </a:lvl5pPr>
            <a:lvl6pPr lvl="5" rtl="0">
              <a:lnSpc>
                <a:spcPct val="100000"/>
              </a:lnSpc>
              <a:spcBef>
                <a:spcPts val="0"/>
              </a:spcBef>
              <a:spcAft>
                <a:spcPts val="0"/>
              </a:spcAft>
              <a:buClr>
                <a:schemeClr val="dk2"/>
              </a:buClr>
              <a:buSzPts val="1400"/>
              <a:buNone/>
              <a:defRPr>
                <a:solidFill>
                  <a:schemeClr val="dk2"/>
                </a:solidFill>
              </a:defRPr>
            </a:lvl6pPr>
            <a:lvl7pPr lvl="6" rtl="0">
              <a:lnSpc>
                <a:spcPct val="100000"/>
              </a:lnSpc>
              <a:spcBef>
                <a:spcPts val="0"/>
              </a:spcBef>
              <a:spcAft>
                <a:spcPts val="0"/>
              </a:spcAft>
              <a:buClr>
                <a:schemeClr val="dk2"/>
              </a:buClr>
              <a:buSzPts val="1400"/>
              <a:buNone/>
              <a:defRPr>
                <a:solidFill>
                  <a:schemeClr val="dk2"/>
                </a:solidFill>
              </a:defRPr>
            </a:lvl7pPr>
            <a:lvl8pPr lvl="7" rtl="0">
              <a:lnSpc>
                <a:spcPct val="100000"/>
              </a:lnSpc>
              <a:spcBef>
                <a:spcPts val="0"/>
              </a:spcBef>
              <a:spcAft>
                <a:spcPts val="0"/>
              </a:spcAft>
              <a:buClr>
                <a:schemeClr val="dk2"/>
              </a:buClr>
              <a:buSzPts val="1400"/>
              <a:buNone/>
              <a:defRPr>
                <a:solidFill>
                  <a:schemeClr val="dk2"/>
                </a:solidFill>
              </a:defRPr>
            </a:lvl8pPr>
            <a:lvl9pPr lvl="8" rtl="0">
              <a:lnSpc>
                <a:spcPct val="100000"/>
              </a:lnSpc>
              <a:spcBef>
                <a:spcPts val="0"/>
              </a:spcBef>
              <a:spcAft>
                <a:spcPts val="0"/>
              </a:spcAft>
              <a:buClr>
                <a:schemeClr val="dk2"/>
              </a:buClr>
              <a:buSzPts val="1400"/>
              <a:buNone/>
              <a:defRPr>
                <a:solidFill>
                  <a:schemeClr val="dk2"/>
                </a:solidFill>
              </a:defRPr>
            </a:lvl9pPr>
          </a:lstStyle>
          <a:p>
            <a:endParaRPr/>
          </a:p>
        </p:txBody>
      </p:sp>
      <p:pic>
        <p:nvPicPr>
          <p:cNvPr id="154" name="Google Shape;154;p22"/>
          <p:cNvPicPr preferRelativeResize="0"/>
          <p:nvPr/>
        </p:nvPicPr>
        <p:blipFill>
          <a:blip r:embed="rId4">
            <a:alphaModFix/>
          </a:blip>
          <a:stretch>
            <a:fillRect/>
          </a:stretch>
        </p:blipFill>
        <p:spPr>
          <a:xfrm rot="-405240">
            <a:off x="6284102" y="2385388"/>
            <a:ext cx="1961516" cy="2293291"/>
          </a:xfrm>
          <a:prstGeom prst="rect">
            <a:avLst/>
          </a:prstGeom>
          <a:noFill/>
          <a:ln>
            <a:noFill/>
          </a:ln>
        </p:spPr>
      </p:pic>
      <p:pic>
        <p:nvPicPr>
          <p:cNvPr id="155" name="Google Shape;155;p22"/>
          <p:cNvPicPr preferRelativeResize="0"/>
          <p:nvPr/>
        </p:nvPicPr>
        <p:blipFill>
          <a:blip r:embed="rId4">
            <a:alphaModFix/>
          </a:blip>
          <a:stretch>
            <a:fillRect/>
          </a:stretch>
        </p:blipFill>
        <p:spPr>
          <a:xfrm rot="417625">
            <a:off x="4378962" y="1324630"/>
            <a:ext cx="2803901" cy="2815133"/>
          </a:xfrm>
          <a:prstGeom prst="rect">
            <a:avLst/>
          </a:prstGeom>
          <a:noFill/>
          <a:ln>
            <a:noFill/>
          </a:ln>
        </p:spPr>
      </p:pic>
      <p:sp>
        <p:nvSpPr>
          <p:cNvPr id="156" name="Google Shape;156;p22"/>
          <p:cNvSpPr txBox="1"/>
          <p:nvPr/>
        </p:nvSpPr>
        <p:spPr>
          <a:xfrm rot="420963">
            <a:off x="4549033" y="2333911"/>
            <a:ext cx="2308687" cy="1497649"/>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200">
                <a:solidFill>
                  <a:schemeClr val="dk2"/>
                </a:solidFill>
                <a:latin typeface="Roboto Mono"/>
                <a:ea typeface="Roboto Mono"/>
                <a:cs typeface="Roboto Mono"/>
                <a:sym typeface="Roboto Mono"/>
              </a:rPr>
              <a:t>CREDITS: This presentation template was created by </a:t>
            </a:r>
            <a:r>
              <a:rPr lang="en" sz="1200">
                <a:solidFill>
                  <a:schemeClr val="dk2"/>
                </a:solidFill>
                <a:uFill>
                  <a:noFill/>
                </a:uFill>
                <a:latin typeface="Roboto Mono"/>
                <a:ea typeface="Roboto Mono"/>
                <a:cs typeface="Roboto Mono"/>
                <a:sym typeface="Roboto Mono"/>
                <a:hlinkClick r:id="rId5">
                  <a:extLst>
                    <a:ext uri="{A12FA001-AC4F-418D-AE19-62706E023703}">
                      <ahyp:hlinkClr xmlns:ahyp="http://schemas.microsoft.com/office/drawing/2018/hyperlinkcolor" val="tx"/>
                    </a:ext>
                  </a:extLst>
                </a:hlinkClick>
              </a:rPr>
              <a:t>Slidesgo</a:t>
            </a:r>
            <a:r>
              <a:rPr lang="en" sz="1200">
                <a:solidFill>
                  <a:schemeClr val="dk2"/>
                </a:solidFill>
                <a:latin typeface="Roboto Mono"/>
                <a:ea typeface="Roboto Mono"/>
                <a:cs typeface="Roboto Mono"/>
                <a:sym typeface="Roboto Mono"/>
              </a:rPr>
              <a:t>, including icons by </a:t>
            </a:r>
            <a:r>
              <a:rPr lang="en" sz="1200">
                <a:solidFill>
                  <a:schemeClr val="dk2"/>
                </a:solidFill>
                <a:uFill>
                  <a:noFill/>
                </a:uFill>
                <a:latin typeface="Roboto Mono"/>
                <a:ea typeface="Roboto Mono"/>
                <a:cs typeface="Roboto Mono"/>
                <a:sym typeface="Roboto Mono"/>
                <a:hlinkClick r:id="rId6">
                  <a:extLst>
                    <a:ext uri="{A12FA001-AC4F-418D-AE19-62706E023703}">
                      <ahyp:hlinkClr xmlns:ahyp="http://schemas.microsoft.com/office/drawing/2018/hyperlinkcolor" val="tx"/>
                    </a:ext>
                  </a:extLst>
                </a:hlinkClick>
              </a:rPr>
              <a:t>Flaticon</a:t>
            </a:r>
            <a:r>
              <a:rPr lang="en" sz="1200">
                <a:solidFill>
                  <a:schemeClr val="dk2"/>
                </a:solidFill>
                <a:latin typeface="Roboto Mono"/>
                <a:ea typeface="Roboto Mono"/>
                <a:cs typeface="Roboto Mono"/>
                <a:sym typeface="Roboto Mono"/>
              </a:rPr>
              <a:t>, and infographics &amp; images by </a:t>
            </a:r>
            <a:r>
              <a:rPr lang="en" sz="1200">
                <a:solidFill>
                  <a:schemeClr val="dk2"/>
                </a:solidFill>
                <a:uFill>
                  <a:noFill/>
                </a:uFill>
                <a:latin typeface="Roboto Mono"/>
                <a:ea typeface="Roboto Mono"/>
                <a:cs typeface="Roboto Mono"/>
                <a:sym typeface="Roboto Mono"/>
                <a:hlinkClick r:id="rId7">
                  <a:extLst>
                    <a:ext uri="{A12FA001-AC4F-418D-AE19-62706E023703}">
                      <ahyp:hlinkClr xmlns:ahyp="http://schemas.microsoft.com/office/drawing/2018/hyperlinkcolor" val="tx"/>
                    </a:ext>
                  </a:extLst>
                </a:hlinkClick>
              </a:rPr>
              <a:t>Freepik</a:t>
            </a:r>
            <a:r>
              <a:rPr lang="en" sz="1200">
                <a:solidFill>
                  <a:schemeClr val="dk2"/>
                </a:solidFill>
                <a:latin typeface="Roboto Mono"/>
                <a:ea typeface="Roboto Mono"/>
                <a:cs typeface="Roboto Mono"/>
                <a:sym typeface="Roboto Mono"/>
              </a:rPr>
              <a:t>. </a:t>
            </a:r>
            <a:endParaRPr sz="1200">
              <a:solidFill>
                <a:schemeClr val="dk2"/>
              </a:solidFill>
              <a:latin typeface="Roboto Mono"/>
              <a:ea typeface="Roboto Mono"/>
              <a:cs typeface="Roboto Mono"/>
              <a:sym typeface="Roboto Mono"/>
            </a:endParaRPr>
          </a:p>
          <a:p>
            <a:pPr marL="0" lvl="0" indent="0" algn="ctr" rtl="0">
              <a:spcBef>
                <a:spcPts val="300"/>
              </a:spcBef>
              <a:spcAft>
                <a:spcPts val="0"/>
              </a:spcAft>
              <a:buNone/>
            </a:pPr>
            <a:endParaRPr sz="1200">
              <a:solidFill>
                <a:schemeClr val="dk2"/>
              </a:solidFill>
              <a:latin typeface="Roboto Mono"/>
              <a:ea typeface="Roboto Mono"/>
              <a:cs typeface="Roboto Mono"/>
              <a:sym typeface="Roboto Mono"/>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57"/>
        <p:cNvGrpSpPr/>
        <p:nvPr/>
      </p:nvGrpSpPr>
      <p:grpSpPr>
        <a:xfrm>
          <a:off x="0" y="0"/>
          <a:ext cx="0" cy="0"/>
          <a:chOff x="0" y="0"/>
          <a:chExt cx="0" cy="0"/>
        </a:xfrm>
      </p:grpSpPr>
      <p:pic>
        <p:nvPicPr>
          <p:cNvPr id="158" name="Google Shape;158;p2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159"/>
        <p:cNvGrpSpPr/>
        <p:nvPr/>
      </p:nvGrpSpPr>
      <p:grpSpPr>
        <a:xfrm>
          <a:off x="0" y="0"/>
          <a:ext cx="0" cy="0"/>
          <a:chOff x="0" y="0"/>
          <a:chExt cx="0" cy="0"/>
        </a:xfrm>
      </p:grpSpPr>
      <p:pic>
        <p:nvPicPr>
          <p:cNvPr id="160" name="Google Shape;160;p2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1" name="Google Shape;161;p24"/>
          <p:cNvPicPr preferRelativeResize="0"/>
          <p:nvPr/>
        </p:nvPicPr>
        <p:blipFill>
          <a:blip r:embed="rId3">
            <a:alphaModFix/>
          </a:blip>
          <a:stretch>
            <a:fillRect/>
          </a:stretch>
        </p:blipFill>
        <p:spPr>
          <a:xfrm>
            <a:off x="255775" y="186275"/>
            <a:ext cx="8632448" cy="4770949"/>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162"/>
        <p:cNvGrpSpPr/>
        <p:nvPr/>
      </p:nvGrpSpPr>
      <p:grpSpPr>
        <a:xfrm>
          <a:off x="0" y="0"/>
          <a:ext cx="0" cy="0"/>
          <a:chOff x="0" y="0"/>
          <a:chExt cx="0" cy="0"/>
        </a:xfrm>
      </p:grpSpPr>
      <p:pic>
        <p:nvPicPr>
          <p:cNvPr id="163" name="Google Shape;163;p25"/>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4" name="Google Shape;164;p25"/>
          <p:cNvPicPr preferRelativeResize="0"/>
          <p:nvPr/>
        </p:nvPicPr>
        <p:blipFill>
          <a:blip r:embed="rId3">
            <a:alphaModFix/>
          </a:blip>
          <a:stretch>
            <a:fillRect/>
          </a:stretch>
        </p:blipFill>
        <p:spPr>
          <a:xfrm>
            <a:off x="254425" y="201113"/>
            <a:ext cx="8635149" cy="4741275"/>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165"/>
        <p:cNvGrpSpPr/>
        <p:nvPr/>
      </p:nvGrpSpPr>
      <p:grpSpPr>
        <a:xfrm>
          <a:off x="0" y="0"/>
          <a:ext cx="0" cy="0"/>
          <a:chOff x="0" y="0"/>
          <a:chExt cx="0" cy="0"/>
        </a:xfrm>
      </p:grpSpPr>
      <p:pic>
        <p:nvPicPr>
          <p:cNvPr id="166" name="Google Shape;166;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67" name="Google Shape;167;p26"/>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pic>
        <p:nvPicPr>
          <p:cNvPr id="22" name="Google Shape;22;p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3" name="Google Shape;23;p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
        <p:nvSpPr>
          <p:cNvPr id="24" name="Google Shape;24;p4"/>
          <p:cNvSpPr txBox="1">
            <a:spLocks noGrp="1"/>
          </p:cNvSpPr>
          <p:nvPr>
            <p:ph type="title"/>
          </p:nvPr>
        </p:nvSpPr>
        <p:spPr>
          <a:xfrm>
            <a:off x="1836900" y="711175"/>
            <a:ext cx="54702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
        <p:nvSpPr>
          <p:cNvPr id="25" name="Google Shape;25;p4"/>
          <p:cNvSpPr txBox="1">
            <a:spLocks noGrp="1"/>
          </p:cNvSpPr>
          <p:nvPr>
            <p:ph type="body" idx="1"/>
          </p:nvPr>
        </p:nvSpPr>
        <p:spPr>
          <a:xfrm>
            <a:off x="1398275" y="1249425"/>
            <a:ext cx="6963300" cy="2836500"/>
          </a:xfrm>
          <a:prstGeom prst="rect">
            <a:avLst/>
          </a:prstGeom>
        </p:spPr>
        <p:txBody>
          <a:bodyPr spcFirstLastPara="1" wrap="square" lIns="91425" tIns="91425" rIns="91425" bIns="91425" anchor="t" anchorCtr="0">
            <a:noAutofit/>
          </a:bodyPr>
          <a:lstStyle>
            <a:lvl1pPr marL="457200" lvl="0" indent="-288925">
              <a:spcBef>
                <a:spcPts val="0"/>
              </a:spcBef>
              <a:spcAft>
                <a:spcPts val="0"/>
              </a:spcAft>
              <a:buClr>
                <a:schemeClr val="dk2"/>
              </a:buClr>
              <a:buSzPts val="950"/>
              <a:buChar char="●"/>
              <a:defRPr sz="950">
                <a:solidFill>
                  <a:schemeClr val="dk2"/>
                </a:solidFill>
              </a:defRPr>
            </a:lvl1pPr>
            <a:lvl2pPr marL="914400" lvl="1" indent="-288925">
              <a:spcBef>
                <a:spcPts val="1600"/>
              </a:spcBef>
              <a:spcAft>
                <a:spcPts val="0"/>
              </a:spcAft>
              <a:buClr>
                <a:schemeClr val="dk2"/>
              </a:buClr>
              <a:buSzPts val="950"/>
              <a:buChar char="○"/>
              <a:defRPr sz="950">
                <a:solidFill>
                  <a:schemeClr val="dk2"/>
                </a:solidFill>
              </a:defRPr>
            </a:lvl2pPr>
            <a:lvl3pPr marL="1371600" lvl="2" indent="-288925">
              <a:spcBef>
                <a:spcPts val="1600"/>
              </a:spcBef>
              <a:spcAft>
                <a:spcPts val="0"/>
              </a:spcAft>
              <a:buClr>
                <a:schemeClr val="dk2"/>
              </a:buClr>
              <a:buSzPts val="950"/>
              <a:buChar char="■"/>
              <a:defRPr sz="950">
                <a:solidFill>
                  <a:schemeClr val="dk2"/>
                </a:solidFill>
              </a:defRPr>
            </a:lvl3pPr>
            <a:lvl4pPr marL="1828800" lvl="3" indent="-288925">
              <a:spcBef>
                <a:spcPts val="1600"/>
              </a:spcBef>
              <a:spcAft>
                <a:spcPts val="0"/>
              </a:spcAft>
              <a:buClr>
                <a:schemeClr val="dk2"/>
              </a:buClr>
              <a:buSzPts val="950"/>
              <a:buChar char="●"/>
              <a:defRPr sz="950">
                <a:solidFill>
                  <a:schemeClr val="dk2"/>
                </a:solidFill>
              </a:defRPr>
            </a:lvl4pPr>
            <a:lvl5pPr marL="2286000" lvl="4" indent="-288925">
              <a:spcBef>
                <a:spcPts val="1600"/>
              </a:spcBef>
              <a:spcAft>
                <a:spcPts val="0"/>
              </a:spcAft>
              <a:buClr>
                <a:schemeClr val="dk2"/>
              </a:buClr>
              <a:buSzPts val="950"/>
              <a:buChar char="○"/>
              <a:defRPr sz="950">
                <a:solidFill>
                  <a:schemeClr val="dk2"/>
                </a:solidFill>
              </a:defRPr>
            </a:lvl5pPr>
            <a:lvl6pPr marL="2743200" lvl="5" indent="-288925">
              <a:spcBef>
                <a:spcPts val="1600"/>
              </a:spcBef>
              <a:spcAft>
                <a:spcPts val="0"/>
              </a:spcAft>
              <a:buClr>
                <a:schemeClr val="dk2"/>
              </a:buClr>
              <a:buSzPts val="950"/>
              <a:buChar char="■"/>
              <a:defRPr sz="950">
                <a:solidFill>
                  <a:schemeClr val="dk2"/>
                </a:solidFill>
              </a:defRPr>
            </a:lvl6pPr>
            <a:lvl7pPr marL="3200400" lvl="6" indent="-288925">
              <a:spcBef>
                <a:spcPts val="1600"/>
              </a:spcBef>
              <a:spcAft>
                <a:spcPts val="0"/>
              </a:spcAft>
              <a:buClr>
                <a:schemeClr val="dk2"/>
              </a:buClr>
              <a:buSzPts val="950"/>
              <a:buChar char="●"/>
              <a:defRPr sz="950">
                <a:solidFill>
                  <a:schemeClr val="dk2"/>
                </a:solidFill>
              </a:defRPr>
            </a:lvl7pPr>
            <a:lvl8pPr marL="3657600" lvl="7" indent="-288925">
              <a:spcBef>
                <a:spcPts val="1600"/>
              </a:spcBef>
              <a:spcAft>
                <a:spcPts val="0"/>
              </a:spcAft>
              <a:buClr>
                <a:schemeClr val="dk2"/>
              </a:buClr>
              <a:buSzPts val="950"/>
              <a:buChar char="○"/>
              <a:defRPr sz="950">
                <a:solidFill>
                  <a:schemeClr val="dk2"/>
                </a:solidFill>
              </a:defRPr>
            </a:lvl8pPr>
            <a:lvl9pPr marL="4114800" lvl="8" indent="-288925">
              <a:spcBef>
                <a:spcPts val="1600"/>
              </a:spcBef>
              <a:spcAft>
                <a:spcPts val="1600"/>
              </a:spcAft>
              <a:buClr>
                <a:schemeClr val="dk2"/>
              </a:buClr>
              <a:buSzPts val="950"/>
              <a:buChar char="■"/>
              <a:defRPr sz="95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pic>
        <p:nvPicPr>
          <p:cNvPr id="27" name="Google Shape;27;p5"/>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8" name="Google Shape;28;p5"/>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29" name="Google Shape;29;p5"/>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744675" y="1551725"/>
            <a:ext cx="3593400" cy="2822100"/>
          </a:xfrm>
          <a:prstGeom prst="rect">
            <a:avLst/>
          </a:prstGeom>
        </p:spPr>
        <p:txBody>
          <a:bodyPr spcFirstLastPara="1" wrap="square" lIns="91425" tIns="91425" rIns="91425" bIns="91425" anchor="b" anchorCtr="0">
            <a:noAutofit/>
          </a:bodyPr>
          <a:lstStyle>
            <a:lvl1pPr marL="457200" lvl="0" indent="-317500">
              <a:spcBef>
                <a:spcPts val="0"/>
              </a:spcBef>
              <a:spcAft>
                <a:spcPts val="0"/>
              </a:spcAft>
              <a:buClr>
                <a:schemeClr val="dk2"/>
              </a:buClr>
              <a:buSzPts val="1400"/>
              <a:buChar char="●"/>
              <a:defRPr sz="1400">
                <a:solidFill>
                  <a:schemeClr val="dk2"/>
                </a:solidFill>
              </a:defRPr>
            </a:lvl1pPr>
            <a:lvl2pPr marL="914400" lvl="1" indent="-317500">
              <a:spcBef>
                <a:spcPts val="1600"/>
              </a:spcBef>
              <a:spcAft>
                <a:spcPts val="0"/>
              </a:spcAft>
              <a:buClr>
                <a:schemeClr val="dk2"/>
              </a:buClr>
              <a:buSzPts val="1400"/>
              <a:buChar char="○"/>
              <a:defRPr>
                <a:solidFill>
                  <a:schemeClr val="dk2"/>
                </a:solidFill>
              </a:defRPr>
            </a:lvl2pPr>
            <a:lvl3pPr marL="1371600" lvl="2" indent="-317500">
              <a:spcBef>
                <a:spcPts val="1600"/>
              </a:spcBef>
              <a:spcAft>
                <a:spcPts val="0"/>
              </a:spcAft>
              <a:buClr>
                <a:schemeClr val="dk2"/>
              </a:buClr>
              <a:buSzPts val="1400"/>
              <a:buChar char="■"/>
              <a:defRPr>
                <a:solidFill>
                  <a:schemeClr val="dk2"/>
                </a:solidFill>
              </a:defRPr>
            </a:lvl3pPr>
            <a:lvl4pPr marL="1828800" lvl="3" indent="-317500">
              <a:spcBef>
                <a:spcPts val="1600"/>
              </a:spcBef>
              <a:spcAft>
                <a:spcPts val="0"/>
              </a:spcAft>
              <a:buClr>
                <a:schemeClr val="dk2"/>
              </a:buClr>
              <a:buSzPts val="1400"/>
              <a:buChar char="●"/>
              <a:defRPr>
                <a:solidFill>
                  <a:schemeClr val="dk2"/>
                </a:solidFill>
              </a:defRPr>
            </a:lvl4pPr>
            <a:lvl5pPr marL="2286000" lvl="4" indent="-317500">
              <a:spcBef>
                <a:spcPts val="1600"/>
              </a:spcBef>
              <a:spcAft>
                <a:spcPts val="0"/>
              </a:spcAft>
              <a:buClr>
                <a:schemeClr val="dk2"/>
              </a:buClr>
              <a:buSzPts val="1400"/>
              <a:buChar char="○"/>
              <a:defRPr>
                <a:solidFill>
                  <a:schemeClr val="dk2"/>
                </a:solidFill>
              </a:defRPr>
            </a:lvl5pPr>
            <a:lvl6pPr marL="2743200" lvl="5" indent="-317500">
              <a:spcBef>
                <a:spcPts val="1600"/>
              </a:spcBef>
              <a:spcAft>
                <a:spcPts val="0"/>
              </a:spcAft>
              <a:buClr>
                <a:schemeClr val="dk2"/>
              </a:buClr>
              <a:buSzPts val="1400"/>
              <a:buChar char="■"/>
              <a:defRPr>
                <a:solidFill>
                  <a:schemeClr val="dk2"/>
                </a:solidFill>
              </a:defRPr>
            </a:lvl6pPr>
            <a:lvl7pPr marL="3200400" lvl="6" indent="-317500">
              <a:spcBef>
                <a:spcPts val="1600"/>
              </a:spcBef>
              <a:spcAft>
                <a:spcPts val="0"/>
              </a:spcAft>
              <a:buClr>
                <a:schemeClr val="dk2"/>
              </a:buClr>
              <a:buSzPts val="1400"/>
              <a:buChar char="●"/>
              <a:defRPr>
                <a:solidFill>
                  <a:schemeClr val="dk2"/>
                </a:solidFill>
              </a:defRPr>
            </a:lvl7pPr>
            <a:lvl8pPr marL="3657600" lvl="7" indent="-317500">
              <a:spcBef>
                <a:spcPts val="1600"/>
              </a:spcBef>
              <a:spcAft>
                <a:spcPts val="0"/>
              </a:spcAft>
              <a:buClr>
                <a:schemeClr val="dk2"/>
              </a:buClr>
              <a:buSzPts val="1400"/>
              <a:buChar char="○"/>
              <a:defRPr>
                <a:solidFill>
                  <a:schemeClr val="dk2"/>
                </a:solidFill>
              </a:defRPr>
            </a:lvl8pPr>
            <a:lvl9pPr marL="4114800" lvl="8" indent="-317500">
              <a:spcBef>
                <a:spcPts val="1600"/>
              </a:spcBef>
              <a:spcAft>
                <a:spcPts val="1600"/>
              </a:spcAft>
              <a:buClr>
                <a:schemeClr val="dk2"/>
              </a:buClr>
              <a:buSzPts val="1400"/>
              <a:buChar char="■"/>
              <a:defRPr>
                <a:solidFill>
                  <a:schemeClr val="dk2"/>
                </a:solidFill>
              </a:defRPr>
            </a:lvl9pPr>
          </a:lstStyle>
          <a:p>
            <a:endParaRPr/>
          </a:p>
        </p:txBody>
      </p:sp>
      <p:sp>
        <p:nvSpPr>
          <p:cNvPr id="31" name="Google Shape;31;p5"/>
          <p:cNvSpPr txBox="1">
            <a:spLocks noGrp="1"/>
          </p:cNvSpPr>
          <p:nvPr>
            <p:ph type="body" idx="2"/>
          </p:nvPr>
        </p:nvSpPr>
        <p:spPr>
          <a:xfrm>
            <a:off x="4805925" y="1551725"/>
            <a:ext cx="3593400" cy="2822100"/>
          </a:xfrm>
          <a:prstGeom prst="rect">
            <a:avLst/>
          </a:prstGeom>
        </p:spPr>
        <p:txBody>
          <a:bodyPr spcFirstLastPara="1" wrap="square" lIns="91425" tIns="91425" rIns="91425" bIns="91425" anchor="b" anchorCtr="0">
            <a:noAutofit/>
          </a:bodyPr>
          <a:lstStyle>
            <a:lvl1pPr marL="457200" lvl="0" indent="-317500">
              <a:spcBef>
                <a:spcPts val="0"/>
              </a:spcBef>
              <a:spcAft>
                <a:spcPts val="0"/>
              </a:spcAft>
              <a:buClr>
                <a:schemeClr val="dk2"/>
              </a:buClr>
              <a:buSzPts val="1400"/>
              <a:buChar char="●"/>
              <a:defRPr sz="1400">
                <a:solidFill>
                  <a:schemeClr val="dk2"/>
                </a:solidFill>
              </a:defRPr>
            </a:lvl1pPr>
            <a:lvl2pPr marL="914400" lvl="1" indent="-317500">
              <a:spcBef>
                <a:spcPts val="1600"/>
              </a:spcBef>
              <a:spcAft>
                <a:spcPts val="0"/>
              </a:spcAft>
              <a:buClr>
                <a:schemeClr val="dk2"/>
              </a:buClr>
              <a:buSzPts val="1400"/>
              <a:buChar char="○"/>
              <a:defRPr>
                <a:solidFill>
                  <a:schemeClr val="dk2"/>
                </a:solidFill>
              </a:defRPr>
            </a:lvl2pPr>
            <a:lvl3pPr marL="1371600" lvl="2" indent="-317500">
              <a:spcBef>
                <a:spcPts val="1600"/>
              </a:spcBef>
              <a:spcAft>
                <a:spcPts val="0"/>
              </a:spcAft>
              <a:buClr>
                <a:schemeClr val="dk2"/>
              </a:buClr>
              <a:buSzPts val="1400"/>
              <a:buChar char="■"/>
              <a:defRPr>
                <a:solidFill>
                  <a:schemeClr val="dk2"/>
                </a:solidFill>
              </a:defRPr>
            </a:lvl3pPr>
            <a:lvl4pPr marL="1828800" lvl="3" indent="-317500">
              <a:spcBef>
                <a:spcPts val="1600"/>
              </a:spcBef>
              <a:spcAft>
                <a:spcPts val="0"/>
              </a:spcAft>
              <a:buClr>
                <a:schemeClr val="dk2"/>
              </a:buClr>
              <a:buSzPts val="1400"/>
              <a:buChar char="●"/>
              <a:defRPr>
                <a:solidFill>
                  <a:schemeClr val="dk2"/>
                </a:solidFill>
              </a:defRPr>
            </a:lvl4pPr>
            <a:lvl5pPr marL="2286000" lvl="4" indent="-317500">
              <a:spcBef>
                <a:spcPts val="1600"/>
              </a:spcBef>
              <a:spcAft>
                <a:spcPts val="0"/>
              </a:spcAft>
              <a:buClr>
                <a:schemeClr val="dk2"/>
              </a:buClr>
              <a:buSzPts val="1400"/>
              <a:buChar char="○"/>
              <a:defRPr>
                <a:solidFill>
                  <a:schemeClr val="dk2"/>
                </a:solidFill>
              </a:defRPr>
            </a:lvl5pPr>
            <a:lvl6pPr marL="2743200" lvl="5" indent="-317500">
              <a:spcBef>
                <a:spcPts val="1600"/>
              </a:spcBef>
              <a:spcAft>
                <a:spcPts val="0"/>
              </a:spcAft>
              <a:buClr>
                <a:schemeClr val="dk2"/>
              </a:buClr>
              <a:buSzPts val="1400"/>
              <a:buChar char="■"/>
              <a:defRPr>
                <a:solidFill>
                  <a:schemeClr val="dk2"/>
                </a:solidFill>
              </a:defRPr>
            </a:lvl6pPr>
            <a:lvl7pPr marL="3200400" lvl="6" indent="-317500">
              <a:spcBef>
                <a:spcPts val="1600"/>
              </a:spcBef>
              <a:spcAft>
                <a:spcPts val="0"/>
              </a:spcAft>
              <a:buClr>
                <a:schemeClr val="dk2"/>
              </a:buClr>
              <a:buSzPts val="1400"/>
              <a:buChar char="●"/>
              <a:defRPr>
                <a:solidFill>
                  <a:schemeClr val="dk2"/>
                </a:solidFill>
              </a:defRPr>
            </a:lvl7pPr>
            <a:lvl8pPr marL="3657600" lvl="7" indent="-317500">
              <a:spcBef>
                <a:spcPts val="1600"/>
              </a:spcBef>
              <a:spcAft>
                <a:spcPts val="0"/>
              </a:spcAft>
              <a:buClr>
                <a:schemeClr val="dk2"/>
              </a:buClr>
              <a:buSzPts val="1400"/>
              <a:buChar char="○"/>
              <a:defRPr>
                <a:solidFill>
                  <a:schemeClr val="dk2"/>
                </a:solidFill>
              </a:defRPr>
            </a:lvl8pPr>
            <a:lvl9pPr marL="4114800" lvl="8" indent="-317500">
              <a:spcBef>
                <a:spcPts val="1600"/>
              </a:spcBef>
              <a:spcAft>
                <a:spcPts val="1600"/>
              </a:spcAft>
              <a:buClr>
                <a:schemeClr val="dk2"/>
              </a:buClr>
              <a:buSzPts val="1400"/>
              <a:buChar char="■"/>
              <a:defRPr>
                <a:solidFill>
                  <a:schemeClr val="dk2"/>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pic>
        <p:nvPicPr>
          <p:cNvPr id="33" name="Google Shape;33;p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34" name="Google Shape;34;p6"/>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35" name="Google Shape;35;p6"/>
          <p:cNvSpPr txBox="1">
            <a:spLocks noGrp="1"/>
          </p:cNvSpPr>
          <p:nvPr>
            <p:ph type="title"/>
          </p:nvPr>
        </p:nvSpPr>
        <p:spPr>
          <a:xfrm>
            <a:off x="1002325" y="711175"/>
            <a:ext cx="2072100" cy="11664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pic>
        <p:nvPicPr>
          <p:cNvPr id="37" name="Google Shape;37;p7"/>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38" name="Google Shape;38;p7"/>
          <p:cNvPicPr preferRelativeResize="0"/>
          <p:nvPr/>
        </p:nvPicPr>
        <p:blipFill>
          <a:blip r:embed="rId3">
            <a:alphaModFix/>
          </a:blip>
          <a:stretch>
            <a:fillRect/>
          </a:stretch>
        </p:blipFill>
        <p:spPr>
          <a:xfrm>
            <a:off x="254425" y="201113"/>
            <a:ext cx="8635149" cy="4741275"/>
          </a:xfrm>
          <a:prstGeom prst="rect">
            <a:avLst/>
          </a:prstGeom>
          <a:noFill/>
          <a:ln>
            <a:noFill/>
          </a:ln>
        </p:spPr>
      </p:pic>
      <p:sp>
        <p:nvSpPr>
          <p:cNvPr id="39" name="Google Shape;39;p7"/>
          <p:cNvSpPr txBox="1">
            <a:spLocks noGrp="1"/>
          </p:cNvSpPr>
          <p:nvPr>
            <p:ph type="body" idx="1"/>
          </p:nvPr>
        </p:nvSpPr>
        <p:spPr>
          <a:xfrm>
            <a:off x="996375" y="1900525"/>
            <a:ext cx="2901600" cy="2270400"/>
          </a:xfrm>
          <a:prstGeom prst="rect">
            <a:avLst/>
          </a:prstGeom>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2"/>
              </a:buClr>
              <a:buSzPts val="1600"/>
              <a:buChar char="●"/>
              <a:defRPr sz="1600">
                <a:solidFill>
                  <a:schemeClr val="dk2"/>
                </a:solidFill>
              </a:defRPr>
            </a:lvl1pPr>
            <a:lvl2pPr marL="914400" lvl="1" indent="-330200">
              <a:lnSpc>
                <a:spcPct val="100000"/>
              </a:lnSpc>
              <a:spcBef>
                <a:spcPts val="1600"/>
              </a:spcBef>
              <a:spcAft>
                <a:spcPts val="0"/>
              </a:spcAft>
              <a:buClr>
                <a:schemeClr val="dk2"/>
              </a:buClr>
              <a:buSzPts val="1600"/>
              <a:buChar char="○"/>
              <a:defRPr sz="1600">
                <a:solidFill>
                  <a:schemeClr val="dk2"/>
                </a:solidFill>
              </a:defRPr>
            </a:lvl2pPr>
            <a:lvl3pPr marL="1371600" lvl="2" indent="-330200">
              <a:lnSpc>
                <a:spcPct val="100000"/>
              </a:lnSpc>
              <a:spcBef>
                <a:spcPts val="1600"/>
              </a:spcBef>
              <a:spcAft>
                <a:spcPts val="0"/>
              </a:spcAft>
              <a:buClr>
                <a:schemeClr val="dk2"/>
              </a:buClr>
              <a:buSzPts val="1600"/>
              <a:buChar char="■"/>
              <a:defRPr sz="1600">
                <a:solidFill>
                  <a:schemeClr val="dk2"/>
                </a:solidFill>
              </a:defRPr>
            </a:lvl3pPr>
            <a:lvl4pPr marL="1828800" lvl="3" indent="-330200">
              <a:lnSpc>
                <a:spcPct val="100000"/>
              </a:lnSpc>
              <a:spcBef>
                <a:spcPts val="1600"/>
              </a:spcBef>
              <a:spcAft>
                <a:spcPts val="0"/>
              </a:spcAft>
              <a:buClr>
                <a:schemeClr val="dk2"/>
              </a:buClr>
              <a:buSzPts val="1600"/>
              <a:buChar char="●"/>
              <a:defRPr sz="1600">
                <a:solidFill>
                  <a:schemeClr val="dk2"/>
                </a:solidFill>
              </a:defRPr>
            </a:lvl4pPr>
            <a:lvl5pPr marL="2286000" lvl="4" indent="-330200">
              <a:lnSpc>
                <a:spcPct val="100000"/>
              </a:lnSpc>
              <a:spcBef>
                <a:spcPts val="1600"/>
              </a:spcBef>
              <a:spcAft>
                <a:spcPts val="0"/>
              </a:spcAft>
              <a:buClr>
                <a:schemeClr val="dk2"/>
              </a:buClr>
              <a:buSzPts val="1600"/>
              <a:buChar char="○"/>
              <a:defRPr sz="1600">
                <a:solidFill>
                  <a:schemeClr val="dk2"/>
                </a:solidFill>
              </a:defRPr>
            </a:lvl5pPr>
            <a:lvl6pPr marL="2743200" lvl="5" indent="-330200">
              <a:lnSpc>
                <a:spcPct val="100000"/>
              </a:lnSpc>
              <a:spcBef>
                <a:spcPts val="1600"/>
              </a:spcBef>
              <a:spcAft>
                <a:spcPts val="0"/>
              </a:spcAft>
              <a:buClr>
                <a:schemeClr val="dk2"/>
              </a:buClr>
              <a:buSzPts val="1600"/>
              <a:buChar char="■"/>
              <a:defRPr sz="1600">
                <a:solidFill>
                  <a:schemeClr val="dk2"/>
                </a:solidFill>
              </a:defRPr>
            </a:lvl6pPr>
            <a:lvl7pPr marL="3200400" lvl="6" indent="-330200">
              <a:lnSpc>
                <a:spcPct val="100000"/>
              </a:lnSpc>
              <a:spcBef>
                <a:spcPts val="1600"/>
              </a:spcBef>
              <a:spcAft>
                <a:spcPts val="0"/>
              </a:spcAft>
              <a:buClr>
                <a:schemeClr val="dk2"/>
              </a:buClr>
              <a:buSzPts val="1600"/>
              <a:buChar char="●"/>
              <a:defRPr sz="1600">
                <a:solidFill>
                  <a:schemeClr val="dk2"/>
                </a:solidFill>
              </a:defRPr>
            </a:lvl7pPr>
            <a:lvl8pPr marL="3657600" lvl="7" indent="-330200">
              <a:lnSpc>
                <a:spcPct val="100000"/>
              </a:lnSpc>
              <a:spcBef>
                <a:spcPts val="1600"/>
              </a:spcBef>
              <a:spcAft>
                <a:spcPts val="0"/>
              </a:spcAft>
              <a:buClr>
                <a:schemeClr val="dk2"/>
              </a:buClr>
              <a:buSzPts val="1600"/>
              <a:buChar char="○"/>
              <a:defRPr sz="1600">
                <a:solidFill>
                  <a:schemeClr val="dk2"/>
                </a:solidFill>
              </a:defRPr>
            </a:lvl8pPr>
            <a:lvl9pPr marL="4114800" lvl="8" indent="-33020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40" name="Google Shape;40;p7"/>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
        <p:cNvGrpSpPr/>
        <p:nvPr/>
      </p:nvGrpSpPr>
      <p:grpSpPr>
        <a:xfrm>
          <a:off x="0" y="0"/>
          <a:ext cx="0" cy="0"/>
          <a:chOff x="0" y="0"/>
          <a:chExt cx="0" cy="0"/>
        </a:xfrm>
      </p:grpSpPr>
      <p:pic>
        <p:nvPicPr>
          <p:cNvPr id="42" name="Google Shape;42;p8"/>
          <p:cNvPicPr preferRelativeResize="0"/>
          <p:nvPr/>
        </p:nvPicPr>
        <p:blipFill>
          <a:blip r:embed="rId2">
            <a:alphaModFix/>
          </a:blip>
          <a:stretch>
            <a:fillRect/>
          </a:stretch>
        </p:blipFill>
        <p:spPr>
          <a:xfrm rot="896489">
            <a:off x="6092370" y="-1056710"/>
            <a:ext cx="2878009" cy="3364796"/>
          </a:xfrm>
          <a:prstGeom prst="rect">
            <a:avLst/>
          </a:prstGeom>
          <a:noFill/>
          <a:ln>
            <a:noFill/>
          </a:ln>
          <a:effectLst>
            <a:outerShdw blurRad="85725" dist="57150" dir="5400000" algn="bl" rotWithShape="0">
              <a:srgbClr val="000000">
                <a:alpha val="39000"/>
              </a:srgbClr>
            </a:outerShdw>
          </a:effectLst>
        </p:spPr>
      </p:pic>
      <p:sp>
        <p:nvSpPr>
          <p:cNvPr id="43" name="Google Shape;43;p8"/>
          <p:cNvSpPr txBox="1">
            <a:spLocks noGrp="1"/>
          </p:cNvSpPr>
          <p:nvPr>
            <p:ph type="title"/>
          </p:nvPr>
        </p:nvSpPr>
        <p:spPr>
          <a:xfrm rot="877333">
            <a:off x="6289345" y="436639"/>
            <a:ext cx="2155721" cy="1510808"/>
          </a:xfrm>
          <a:prstGeom prst="rect">
            <a:avLst/>
          </a:prstGeom>
        </p:spPr>
        <p:txBody>
          <a:bodyPr spcFirstLastPara="1" wrap="square" lIns="91425" tIns="91425" rIns="91425" bIns="91425" anchor="t" anchorCtr="0">
            <a:noAutofit/>
          </a:bodyPr>
          <a:lstStyle>
            <a:lvl1pPr lvl="0" algn="ctr">
              <a:spcBef>
                <a:spcPts val="0"/>
              </a:spcBef>
              <a:spcAft>
                <a:spcPts val="0"/>
              </a:spcAft>
              <a:buSzPts val="2600"/>
              <a:buNone/>
              <a:defRPr sz="2600" b="0"/>
            </a:lvl1pPr>
            <a:lvl2pPr lvl="1" algn="ctr">
              <a:spcBef>
                <a:spcPts val="0"/>
              </a:spcBef>
              <a:spcAft>
                <a:spcPts val="0"/>
              </a:spcAft>
              <a:buSzPts val="5000"/>
              <a:buNone/>
              <a:defRPr sz="5000"/>
            </a:lvl2pPr>
            <a:lvl3pPr lvl="2" algn="ctr">
              <a:spcBef>
                <a:spcPts val="0"/>
              </a:spcBef>
              <a:spcAft>
                <a:spcPts val="0"/>
              </a:spcAft>
              <a:buSzPts val="5000"/>
              <a:buNone/>
              <a:defRPr sz="5000"/>
            </a:lvl3pPr>
            <a:lvl4pPr lvl="3" algn="ctr">
              <a:spcBef>
                <a:spcPts val="0"/>
              </a:spcBef>
              <a:spcAft>
                <a:spcPts val="0"/>
              </a:spcAft>
              <a:buSzPts val="5000"/>
              <a:buNone/>
              <a:defRPr sz="5000"/>
            </a:lvl4pPr>
            <a:lvl5pPr lvl="4" algn="ctr">
              <a:spcBef>
                <a:spcPts val="0"/>
              </a:spcBef>
              <a:spcAft>
                <a:spcPts val="0"/>
              </a:spcAft>
              <a:buSzPts val="5000"/>
              <a:buNone/>
              <a:defRPr sz="5000"/>
            </a:lvl5pPr>
            <a:lvl6pPr lvl="5" algn="ctr">
              <a:spcBef>
                <a:spcPts val="0"/>
              </a:spcBef>
              <a:spcAft>
                <a:spcPts val="0"/>
              </a:spcAft>
              <a:buSzPts val="5000"/>
              <a:buNone/>
              <a:defRPr sz="5000"/>
            </a:lvl6pPr>
            <a:lvl7pPr lvl="6" algn="ctr">
              <a:spcBef>
                <a:spcPts val="0"/>
              </a:spcBef>
              <a:spcAft>
                <a:spcPts val="0"/>
              </a:spcAft>
              <a:buSzPts val="5000"/>
              <a:buNone/>
              <a:defRPr sz="5000"/>
            </a:lvl7pPr>
            <a:lvl8pPr lvl="7" algn="ctr">
              <a:spcBef>
                <a:spcPts val="0"/>
              </a:spcBef>
              <a:spcAft>
                <a:spcPts val="0"/>
              </a:spcAft>
              <a:buSzPts val="5000"/>
              <a:buNone/>
              <a:defRPr sz="5000"/>
            </a:lvl8pPr>
            <a:lvl9pPr lvl="8" algn="ctr">
              <a:spcBef>
                <a:spcPts val="0"/>
              </a:spcBef>
              <a:spcAft>
                <a:spcPts val="0"/>
              </a:spcAft>
              <a:buSzPts val="5000"/>
              <a:buNone/>
              <a:defRPr sz="50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pic>
        <p:nvPicPr>
          <p:cNvPr id="45" name="Google Shape;45;p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46" name="Google Shape;46;p9"/>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47" name="Google Shape;47;p9"/>
          <p:cNvSpPr txBox="1">
            <a:spLocks noGrp="1"/>
          </p:cNvSpPr>
          <p:nvPr>
            <p:ph type="subTitle" idx="1"/>
          </p:nvPr>
        </p:nvSpPr>
        <p:spPr>
          <a:xfrm>
            <a:off x="1629950" y="3828100"/>
            <a:ext cx="2332500" cy="697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600"/>
              <a:buFont typeface="Concert One"/>
              <a:buNone/>
              <a:defRPr sz="1600">
                <a:latin typeface="Concert One"/>
                <a:ea typeface="Concert One"/>
                <a:cs typeface="Concert One"/>
                <a:sym typeface="Concert One"/>
              </a:defRPr>
            </a:lvl1pPr>
            <a:lvl2pPr lvl="1">
              <a:lnSpc>
                <a:spcPct val="100000"/>
              </a:lnSpc>
              <a:spcBef>
                <a:spcPts val="0"/>
              </a:spcBef>
              <a:spcAft>
                <a:spcPts val="0"/>
              </a:spcAft>
              <a:buSzPts val="1400"/>
              <a:buNone/>
              <a:defRPr/>
            </a:lvl2pPr>
            <a:lvl3pPr lvl="2">
              <a:lnSpc>
                <a:spcPct val="100000"/>
              </a:lnSpc>
              <a:spcBef>
                <a:spcPts val="0"/>
              </a:spcBef>
              <a:spcAft>
                <a:spcPts val="0"/>
              </a:spcAft>
              <a:buSzPts val="1400"/>
              <a:buNone/>
              <a:defRPr/>
            </a:lvl3pPr>
            <a:lvl4pPr lvl="3">
              <a:lnSpc>
                <a:spcPct val="100000"/>
              </a:lnSpc>
              <a:spcBef>
                <a:spcPts val="0"/>
              </a:spcBef>
              <a:spcAft>
                <a:spcPts val="0"/>
              </a:spcAft>
              <a:buSzPts val="1400"/>
              <a:buNone/>
              <a:defRPr/>
            </a:lvl4pPr>
            <a:lvl5pPr lvl="4">
              <a:lnSpc>
                <a:spcPct val="100000"/>
              </a:lnSpc>
              <a:spcBef>
                <a:spcPts val="0"/>
              </a:spcBef>
              <a:spcAft>
                <a:spcPts val="0"/>
              </a:spcAft>
              <a:buSzPts val="1400"/>
              <a:buNone/>
              <a:defRPr/>
            </a:lvl5pPr>
            <a:lvl6pPr lvl="5">
              <a:lnSpc>
                <a:spcPct val="100000"/>
              </a:lnSpc>
              <a:spcBef>
                <a:spcPts val="0"/>
              </a:spcBef>
              <a:spcAft>
                <a:spcPts val="0"/>
              </a:spcAft>
              <a:buSzPts val="1400"/>
              <a:buNone/>
              <a:defRPr/>
            </a:lvl6pPr>
            <a:lvl7pPr lvl="6">
              <a:lnSpc>
                <a:spcPct val="100000"/>
              </a:lnSpc>
              <a:spcBef>
                <a:spcPts val="0"/>
              </a:spcBef>
              <a:spcAft>
                <a:spcPts val="0"/>
              </a:spcAft>
              <a:buSzPts val="1400"/>
              <a:buNone/>
              <a:defRPr/>
            </a:lvl7pPr>
            <a:lvl8pPr lvl="7">
              <a:lnSpc>
                <a:spcPct val="100000"/>
              </a:lnSpc>
              <a:spcBef>
                <a:spcPts val="0"/>
              </a:spcBef>
              <a:spcAft>
                <a:spcPts val="0"/>
              </a:spcAft>
              <a:buSzPts val="1400"/>
              <a:buNone/>
              <a:defRPr/>
            </a:lvl8pPr>
            <a:lvl9pPr lvl="8">
              <a:lnSpc>
                <a:spcPct val="100000"/>
              </a:lnSpc>
              <a:spcBef>
                <a:spcPts val="0"/>
              </a:spcBef>
              <a:spcAft>
                <a:spcPts val="0"/>
              </a:spcAft>
              <a:buSzPts val="1400"/>
              <a:buNone/>
              <a:defRPr/>
            </a:lvl9pPr>
          </a:lstStyle>
          <a:p>
            <a:endParaRPr/>
          </a:p>
        </p:txBody>
      </p:sp>
      <p:sp>
        <p:nvSpPr>
          <p:cNvPr id="48" name="Google Shape;48;p9"/>
          <p:cNvSpPr txBox="1">
            <a:spLocks noGrp="1"/>
          </p:cNvSpPr>
          <p:nvPr>
            <p:ph type="body" idx="2"/>
          </p:nvPr>
        </p:nvSpPr>
        <p:spPr>
          <a:xfrm>
            <a:off x="5044725" y="539500"/>
            <a:ext cx="3224400" cy="4069200"/>
          </a:xfrm>
          <a:prstGeom prst="rect">
            <a:avLst/>
          </a:prstGeom>
        </p:spPr>
        <p:txBody>
          <a:bodyPr spcFirstLastPara="1" wrap="square" lIns="91425" tIns="91425" rIns="91425" bIns="91425" anchor="ctr" anchorCtr="0">
            <a:noAutofit/>
          </a:bodyPr>
          <a:lstStyle>
            <a:lvl1pPr marL="457200" lvl="0" indent="-317500">
              <a:spcBef>
                <a:spcPts val="0"/>
              </a:spcBef>
              <a:spcAft>
                <a:spcPts val="0"/>
              </a:spcAft>
              <a:buClr>
                <a:schemeClr val="dk2"/>
              </a:buClr>
              <a:buSzPts val="1400"/>
              <a:buChar char="●"/>
              <a:defRPr sz="1400">
                <a:solidFill>
                  <a:schemeClr val="dk2"/>
                </a:solidFill>
              </a:defRPr>
            </a:lvl1pPr>
            <a:lvl2pPr marL="914400" lvl="1" indent="-317500">
              <a:spcBef>
                <a:spcPts val="0"/>
              </a:spcBef>
              <a:spcAft>
                <a:spcPts val="0"/>
              </a:spcAft>
              <a:buClr>
                <a:schemeClr val="dk2"/>
              </a:buClr>
              <a:buSzPts val="1400"/>
              <a:buChar char="○"/>
              <a:defRPr>
                <a:solidFill>
                  <a:schemeClr val="dk2"/>
                </a:solidFill>
              </a:defRPr>
            </a:lvl2pPr>
            <a:lvl3pPr marL="1371600" lvl="2" indent="-317500">
              <a:spcBef>
                <a:spcPts val="1600"/>
              </a:spcBef>
              <a:spcAft>
                <a:spcPts val="0"/>
              </a:spcAft>
              <a:buClr>
                <a:schemeClr val="dk2"/>
              </a:buClr>
              <a:buSzPts val="1400"/>
              <a:buChar char="■"/>
              <a:defRPr>
                <a:solidFill>
                  <a:schemeClr val="dk2"/>
                </a:solidFill>
              </a:defRPr>
            </a:lvl3pPr>
            <a:lvl4pPr marL="1828800" lvl="3" indent="-317500">
              <a:spcBef>
                <a:spcPts val="1600"/>
              </a:spcBef>
              <a:spcAft>
                <a:spcPts val="0"/>
              </a:spcAft>
              <a:buClr>
                <a:schemeClr val="dk2"/>
              </a:buClr>
              <a:buSzPts val="1400"/>
              <a:buChar char="●"/>
              <a:defRPr>
                <a:solidFill>
                  <a:schemeClr val="dk2"/>
                </a:solidFill>
              </a:defRPr>
            </a:lvl4pPr>
            <a:lvl5pPr marL="2286000" lvl="4" indent="-317500">
              <a:spcBef>
                <a:spcPts val="1600"/>
              </a:spcBef>
              <a:spcAft>
                <a:spcPts val="0"/>
              </a:spcAft>
              <a:buClr>
                <a:schemeClr val="dk2"/>
              </a:buClr>
              <a:buSzPts val="1400"/>
              <a:buChar char="○"/>
              <a:defRPr>
                <a:solidFill>
                  <a:schemeClr val="dk2"/>
                </a:solidFill>
              </a:defRPr>
            </a:lvl5pPr>
            <a:lvl6pPr marL="2743200" lvl="5" indent="-317500">
              <a:spcBef>
                <a:spcPts val="1600"/>
              </a:spcBef>
              <a:spcAft>
                <a:spcPts val="0"/>
              </a:spcAft>
              <a:buClr>
                <a:schemeClr val="dk2"/>
              </a:buClr>
              <a:buSzPts val="1400"/>
              <a:buChar char="■"/>
              <a:defRPr>
                <a:solidFill>
                  <a:schemeClr val="dk2"/>
                </a:solidFill>
              </a:defRPr>
            </a:lvl6pPr>
            <a:lvl7pPr marL="3200400" lvl="6" indent="-317500">
              <a:spcBef>
                <a:spcPts val="1600"/>
              </a:spcBef>
              <a:spcAft>
                <a:spcPts val="0"/>
              </a:spcAft>
              <a:buClr>
                <a:schemeClr val="dk2"/>
              </a:buClr>
              <a:buSzPts val="1400"/>
              <a:buChar char="●"/>
              <a:defRPr>
                <a:solidFill>
                  <a:schemeClr val="dk2"/>
                </a:solidFill>
              </a:defRPr>
            </a:lvl7pPr>
            <a:lvl8pPr marL="3657600" lvl="7" indent="-317500">
              <a:spcBef>
                <a:spcPts val="1600"/>
              </a:spcBef>
              <a:spcAft>
                <a:spcPts val="0"/>
              </a:spcAft>
              <a:buClr>
                <a:schemeClr val="dk2"/>
              </a:buClr>
              <a:buSzPts val="1400"/>
              <a:buChar char="○"/>
              <a:defRPr>
                <a:solidFill>
                  <a:schemeClr val="dk2"/>
                </a:solidFill>
              </a:defRPr>
            </a:lvl8pPr>
            <a:lvl9pPr marL="4114800" lvl="8" indent="-317500">
              <a:spcBef>
                <a:spcPts val="1600"/>
              </a:spcBef>
              <a:spcAft>
                <a:spcPts val="1600"/>
              </a:spcAft>
              <a:buClr>
                <a:schemeClr val="dk2"/>
              </a:buClr>
              <a:buSzPts val="1400"/>
              <a:buChar char="■"/>
              <a:defRPr>
                <a:solidFill>
                  <a:schemeClr val="dk2"/>
                </a:solidFill>
              </a:defRPr>
            </a:lvl9pPr>
          </a:lstStyle>
          <a:p>
            <a:endParaRPr/>
          </a:p>
        </p:txBody>
      </p:sp>
      <p:sp>
        <p:nvSpPr>
          <p:cNvPr id="49" name="Google Shape;49;p9"/>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pic>
        <p:nvPicPr>
          <p:cNvPr id="51" name="Google Shape;51;p10"/>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2" name="Google Shape;52;p10"/>
          <p:cNvPicPr preferRelativeResize="0"/>
          <p:nvPr/>
        </p:nvPicPr>
        <p:blipFill>
          <a:blip r:embed="rId3">
            <a:alphaModFix/>
          </a:blip>
          <a:stretch>
            <a:fillRect/>
          </a:stretch>
        </p:blipFill>
        <p:spPr>
          <a:xfrm>
            <a:off x="255775" y="186275"/>
            <a:ext cx="8632448" cy="4770949"/>
          </a:xfrm>
          <a:prstGeom prst="rect">
            <a:avLst/>
          </a:prstGeom>
          <a:noFill/>
          <a:ln>
            <a:noFill/>
          </a:ln>
        </p:spPr>
      </p:pic>
      <p:sp>
        <p:nvSpPr>
          <p:cNvPr id="53" name="Google Shape;53;p10"/>
          <p:cNvSpPr txBox="1">
            <a:spLocks noGrp="1"/>
          </p:cNvSpPr>
          <p:nvPr>
            <p:ph type="title"/>
          </p:nvPr>
        </p:nvSpPr>
        <p:spPr>
          <a:xfrm>
            <a:off x="1002325" y="711173"/>
            <a:ext cx="2403900" cy="1385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10.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9.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7"/>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br>
              <a:rPr lang="en"/>
            </a:br>
            <a:r>
              <a:rPr lang="en"/>
              <a:t>Unit-2: </a:t>
            </a:r>
            <a:br>
              <a:rPr lang="en"/>
            </a:br>
            <a:r>
              <a:rPr lang="en"/>
              <a:t>Migrating into cloud</a:t>
            </a:r>
            <a:endParaRPr>
              <a:solidFill>
                <a:schemeClr val="accent2"/>
              </a:solidFill>
            </a:endParaRPr>
          </a:p>
        </p:txBody>
      </p:sp>
      <p:sp>
        <p:nvSpPr>
          <p:cNvPr id="173" name="Google Shape;173;p27"/>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0"/>
              <a:t>Here starts the lesson!</a:t>
            </a:r>
            <a:endParaRPr b="0"/>
          </a:p>
        </p:txBody>
      </p:sp>
      <p:sp>
        <p:nvSpPr>
          <p:cNvPr id="174" name="Google Shape;174;p27"/>
          <p:cNvSpPr/>
          <p:nvPr/>
        </p:nvSpPr>
        <p:spPr>
          <a:xfrm>
            <a:off x="2640700" y="2929265"/>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chemeClr val="accent1"/>
            </a:solidFill>
            <a:prstDash val="solid"/>
            <a:round/>
            <a:headEnd type="none" w="med" len="med"/>
            <a:tailEnd type="none" w="med" len="med"/>
          </a:ln>
        </p:spPr>
      </p:sp>
      <p:sp>
        <p:nvSpPr>
          <p:cNvPr id="175" name="Google Shape;175;p27"/>
          <p:cNvSpPr/>
          <p:nvPr/>
        </p:nvSpPr>
        <p:spPr>
          <a:xfrm>
            <a:off x="5822625" y="288656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chemeClr val="accent1"/>
            </a:solidFill>
            <a:prstDash val="solid"/>
            <a:round/>
            <a:headEnd type="none" w="med" len="med"/>
            <a:tailEnd type="none" w="med" len="med"/>
          </a:ln>
        </p:spPr>
      </p:sp>
      <p:sp>
        <p:nvSpPr>
          <p:cNvPr id="176" name="Google Shape;176;p27"/>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177" name="Google Shape;177;p27"/>
          <p:cNvPicPr preferRelativeResize="0"/>
          <p:nvPr/>
        </p:nvPicPr>
        <p:blipFill rotWithShape="1">
          <a:blip r:embed="rId3">
            <a:alphaModFix/>
          </a:blip>
          <a:srcRect t="16970" r="8892" b="21025"/>
          <a:stretch/>
        </p:blipFill>
        <p:spPr>
          <a:xfrm>
            <a:off x="6539175" y="3603223"/>
            <a:ext cx="2036850" cy="810276"/>
          </a:xfrm>
          <a:prstGeom prst="rect">
            <a:avLst/>
          </a:prstGeom>
          <a:noFill/>
          <a:ln>
            <a:noFill/>
          </a:ln>
        </p:spPr>
      </p:pic>
      <p:pic>
        <p:nvPicPr>
          <p:cNvPr id="178" name="Google Shape;178;p27"/>
          <p:cNvPicPr preferRelativeResize="0"/>
          <p:nvPr/>
        </p:nvPicPr>
        <p:blipFill rotWithShape="1">
          <a:blip r:embed="rId4">
            <a:alphaModFix/>
          </a:blip>
          <a:srcRect t="16734" r="8892" b="18300"/>
          <a:stretch/>
        </p:blipFill>
        <p:spPr>
          <a:xfrm>
            <a:off x="6539175" y="3055100"/>
            <a:ext cx="2036850" cy="84604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6"/>
          <p:cNvSpPr txBox="1">
            <a:spLocks noGrp="1"/>
          </p:cNvSpPr>
          <p:nvPr>
            <p:ph type="body" idx="1"/>
          </p:nvPr>
        </p:nvSpPr>
        <p:spPr>
          <a:xfrm>
            <a:off x="702050" y="1283875"/>
            <a:ext cx="3624900" cy="2887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Cloud migration assessments comprise assessments to understand the issues involved in the specific case of migration at the application level or the code, the design, the architecture, or usage levels.</a:t>
            </a:r>
            <a:endParaRPr/>
          </a:p>
        </p:txBody>
      </p:sp>
      <p:sp>
        <p:nvSpPr>
          <p:cNvPr id="252" name="Google Shape;252;p36"/>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1</a:t>
            </a:r>
            <a:endParaRPr/>
          </a:p>
        </p:txBody>
      </p:sp>
      <p:pic>
        <p:nvPicPr>
          <p:cNvPr id="253" name="Google Shape;253;p36"/>
          <p:cNvPicPr preferRelativeResize="0"/>
          <p:nvPr/>
        </p:nvPicPr>
        <p:blipFill>
          <a:blip r:embed="rId3">
            <a:alphaModFix amt="56000"/>
          </a:blip>
          <a:stretch>
            <a:fillRect/>
          </a:stretch>
        </p:blipFill>
        <p:spPr>
          <a:xfrm rot="10800000">
            <a:off x="1124175" y="1103650"/>
            <a:ext cx="1918825" cy="216200"/>
          </a:xfrm>
          <a:prstGeom prst="rect">
            <a:avLst/>
          </a:prstGeom>
          <a:noFill/>
          <a:ln>
            <a:noFill/>
          </a:ln>
        </p:spPr>
      </p:pic>
      <p:sp>
        <p:nvSpPr>
          <p:cNvPr id="254" name="Google Shape;254;p36"/>
          <p:cNvSpPr txBox="1"/>
          <p:nvPr/>
        </p:nvSpPr>
        <p:spPr>
          <a:xfrm>
            <a:off x="5129175" y="1103650"/>
            <a:ext cx="3000000" cy="1662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1600"/>
              </a:spcAft>
              <a:buNone/>
            </a:pPr>
            <a:r>
              <a:rPr lang="en" sz="1600">
                <a:solidFill>
                  <a:schemeClr val="dk1"/>
                </a:solidFill>
                <a:latin typeface="Roboto Mono Medium"/>
                <a:ea typeface="Roboto Mono Medium"/>
                <a:cs typeface="Roboto Mono Medium"/>
                <a:sym typeface="Roboto Mono Medium"/>
              </a:rPr>
              <a:t>These assessments are about the cost of migration as well as about the ROI that can be achieved in the case of production version. </a:t>
            </a:r>
            <a:endParaRPr sz="1600">
              <a:solidFill>
                <a:schemeClr val="dk1"/>
              </a:solidFill>
              <a:latin typeface="Roboto Mono Medium"/>
              <a:ea typeface="Roboto Mono Medium"/>
              <a:cs typeface="Roboto Mono Medium"/>
              <a:sym typeface="Roboto Mono Medium"/>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7"/>
          <p:cNvSpPr txBox="1">
            <a:spLocks noGrp="1"/>
          </p:cNvSpPr>
          <p:nvPr>
            <p:ph type="body" idx="1"/>
          </p:nvPr>
        </p:nvSpPr>
        <p:spPr>
          <a:xfrm>
            <a:off x="702050" y="1283875"/>
            <a:ext cx="3624900" cy="2887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Isolating all systemic and environmental dependencies of the enterprise application components within the captive data center </a:t>
            </a:r>
            <a:endParaRPr/>
          </a:p>
        </p:txBody>
      </p:sp>
      <p:sp>
        <p:nvSpPr>
          <p:cNvPr id="260" name="Google Shape;260;p37"/>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2</a:t>
            </a:r>
            <a:endParaRPr/>
          </a:p>
        </p:txBody>
      </p:sp>
      <p:pic>
        <p:nvPicPr>
          <p:cNvPr id="261" name="Google Shape;261;p37"/>
          <p:cNvPicPr preferRelativeResize="0"/>
          <p:nvPr/>
        </p:nvPicPr>
        <p:blipFill>
          <a:blip r:embed="rId3">
            <a:alphaModFix amt="56000"/>
          </a:blip>
          <a:stretch>
            <a:fillRect/>
          </a:stretch>
        </p:blipFill>
        <p:spPr>
          <a:xfrm rot="10800000">
            <a:off x="1124175" y="1103650"/>
            <a:ext cx="1918825" cy="216200"/>
          </a:xfrm>
          <a:prstGeom prst="rect">
            <a:avLst/>
          </a:prstGeom>
          <a:noFill/>
          <a:ln>
            <a:noFill/>
          </a:ln>
        </p:spPr>
      </p:pic>
      <p:sp>
        <p:nvSpPr>
          <p:cNvPr id="262" name="Google Shape;262;p37"/>
          <p:cNvSpPr txBox="1"/>
          <p:nvPr/>
        </p:nvSpPr>
        <p:spPr>
          <a:xfrm>
            <a:off x="5129175" y="1389750"/>
            <a:ext cx="3000000" cy="2565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dk1"/>
                </a:solidFill>
                <a:latin typeface="Roboto Mono Medium"/>
                <a:ea typeface="Roboto Mono Medium"/>
                <a:cs typeface="Roboto Mono Medium"/>
                <a:sym typeface="Roboto Mono Medium"/>
              </a:rPr>
              <a:t>Generating the mapping constructs between what shall possibly remain in the local captive data center and what goes onto the cloud.</a:t>
            </a:r>
            <a:endParaRPr sz="1600">
              <a:solidFill>
                <a:schemeClr val="dk1"/>
              </a:solidFill>
              <a:latin typeface="Roboto Mono Medium"/>
              <a:ea typeface="Roboto Mono Medium"/>
              <a:cs typeface="Roboto Mono Medium"/>
              <a:sym typeface="Roboto Mono Medium"/>
            </a:endParaRPr>
          </a:p>
          <a:p>
            <a:pPr marL="0" lvl="0" indent="0" algn="l" rtl="0">
              <a:spcBef>
                <a:spcPts val="1600"/>
              </a:spcBef>
              <a:spcAft>
                <a:spcPts val="0"/>
              </a:spcAft>
              <a:buNone/>
            </a:pPr>
            <a:endParaRPr sz="1600">
              <a:solidFill>
                <a:schemeClr val="dk1"/>
              </a:solidFill>
              <a:latin typeface="Roboto Mono Medium"/>
              <a:ea typeface="Roboto Mono Medium"/>
              <a:cs typeface="Roboto Mono Medium"/>
              <a:sym typeface="Roboto Mono Medium"/>
            </a:endParaRPr>
          </a:p>
          <a:p>
            <a:pPr marL="0" lvl="0" indent="0" algn="l" rtl="0">
              <a:spcBef>
                <a:spcPts val="1600"/>
              </a:spcBef>
              <a:spcAft>
                <a:spcPts val="1600"/>
              </a:spcAft>
              <a:buNone/>
            </a:pPr>
            <a:endParaRPr sz="1600">
              <a:solidFill>
                <a:schemeClr val="dk1"/>
              </a:solidFill>
              <a:latin typeface="Roboto Mono Medium"/>
              <a:ea typeface="Roboto Mono Medium"/>
              <a:cs typeface="Roboto Mono Medium"/>
              <a:sym typeface="Roboto Mono Medium"/>
            </a:endParaRPr>
          </a:p>
        </p:txBody>
      </p:sp>
      <p:sp>
        <p:nvSpPr>
          <p:cNvPr id="263" name="Google Shape;263;p37"/>
          <p:cNvSpPr txBox="1">
            <a:spLocks noGrp="1"/>
          </p:cNvSpPr>
          <p:nvPr>
            <p:ph type="title"/>
          </p:nvPr>
        </p:nvSpPr>
        <p:spPr>
          <a:xfrm>
            <a:off x="5129175" y="711181"/>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3</a:t>
            </a:r>
            <a:endParaRPr/>
          </a:p>
        </p:txBody>
      </p:sp>
      <p:pic>
        <p:nvPicPr>
          <p:cNvPr id="264" name="Google Shape;264;p37"/>
          <p:cNvPicPr preferRelativeResize="0"/>
          <p:nvPr/>
        </p:nvPicPr>
        <p:blipFill>
          <a:blip r:embed="rId3">
            <a:alphaModFix amt="56000"/>
          </a:blip>
          <a:stretch>
            <a:fillRect/>
          </a:stretch>
        </p:blipFill>
        <p:spPr>
          <a:xfrm rot="10800000">
            <a:off x="5445825" y="1067675"/>
            <a:ext cx="1918825" cy="2162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8"/>
          <p:cNvSpPr txBox="1">
            <a:spLocks noGrp="1"/>
          </p:cNvSpPr>
          <p:nvPr>
            <p:ph type="body" idx="1"/>
          </p:nvPr>
        </p:nvSpPr>
        <p:spPr>
          <a:xfrm>
            <a:off x="702050" y="1283875"/>
            <a:ext cx="3624900" cy="288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substantial part of the enterprise application needs to be rearchitected, redesigned, and reimplemented on the cloud.</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270" name="Google Shape;270;p38"/>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4</a:t>
            </a:r>
            <a:endParaRPr/>
          </a:p>
        </p:txBody>
      </p:sp>
      <p:pic>
        <p:nvPicPr>
          <p:cNvPr id="271" name="Google Shape;271;p38"/>
          <p:cNvPicPr preferRelativeResize="0"/>
          <p:nvPr/>
        </p:nvPicPr>
        <p:blipFill>
          <a:blip r:embed="rId3">
            <a:alphaModFix amt="56000"/>
          </a:blip>
          <a:stretch>
            <a:fillRect/>
          </a:stretch>
        </p:blipFill>
        <p:spPr>
          <a:xfrm rot="10800000">
            <a:off x="1124175" y="1103650"/>
            <a:ext cx="1918825" cy="216200"/>
          </a:xfrm>
          <a:prstGeom prst="rect">
            <a:avLst/>
          </a:prstGeom>
          <a:noFill/>
          <a:ln>
            <a:noFill/>
          </a:ln>
        </p:spPr>
      </p:pic>
      <p:sp>
        <p:nvSpPr>
          <p:cNvPr id="272" name="Google Shape;272;p38"/>
          <p:cNvSpPr txBox="1"/>
          <p:nvPr/>
        </p:nvSpPr>
        <p:spPr>
          <a:xfrm>
            <a:off x="5129175" y="1389750"/>
            <a:ext cx="3000000" cy="2565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dk1"/>
                </a:solidFill>
                <a:latin typeface="Roboto Mono Medium"/>
                <a:ea typeface="Roboto Mono Medium"/>
                <a:cs typeface="Roboto Mono Medium"/>
                <a:sym typeface="Roboto Mono Medium"/>
              </a:rPr>
              <a:t>We leverage the intrinsic features of the cloud computing service to augment our enterprise application in its own small ways. </a:t>
            </a:r>
            <a:endParaRPr sz="1600">
              <a:solidFill>
                <a:schemeClr val="dk1"/>
              </a:solidFill>
              <a:latin typeface="Roboto Mono Medium"/>
              <a:ea typeface="Roboto Mono Medium"/>
              <a:cs typeface="Roboto Mono Medium"/>
              <a:sym typeface="Roboto Mono Medium"/>
            </a:endParaRPr>
          </a:p>
          <a:p>
            <a:pPr marL="0" lvl="0" indent="0" algn="l" rtl="0">
              <a:spcBef>
                <a:spcPts val="1600"/>
              </a:spcBef>
              <a:spcAft>
                <a:spcPts val="0"/>
              </a:spcAft>
              <a:buNone/>
            </a:pPr>
            <a:endParaRPr sz="1600">
              <a:solidFill>
                <a:schemeClr val="dk1"/>
              </a:solidFill>
              <a:latin typeface="Roboto Mono Medium"/>
              <a:ea typeface="Roboto Mono Medium"/>
              <a:cs typeface="Roboto Mono Medium"/>
              <a:sym typeface="Roboto Mono Medium"/>
            </a:endParaRPr>
          </a:p>
          <a:p>
            <a:pPr marL="0" lvl="0" indent="0" algn="l" rtl="0">
              <a:spcBef>
                <a:spcPts val="1600"/>
              </a:spcBef>
              <a:spcAft>
                <a:spcPts val="1600"/>
              </a:spcAft>
              <a:buNone/>
            </a:pPr>
            <a:endParaRPr sz="1600">
              <a:solidFill>
                <a:schemeClr val="dk1"/>
              </a:solidFill>
              <a:latin typeface="Roboto Mono Medium"/>
              <a:ea typeface="Roboto Mono Medium"/>
              <a:cs typeface="Roboto Mono Medium"/>
              <a:sym typeface="Roboto Mono Medium"/>
            </a:endParaRPr>
          </a:p>
        </p:txBody>
      </p:sp>
      <p:sp>
        <p:nvSpPr>
          <p:cNvPr id="273" name="Google Shape;273;p38"/>
          <p:cNvSpPr txBox="1">
            <a:spLocks noGrp="1"/>
          </p:cNvSpPr>
          <p:nvPr>
            <p:ph type="title"/>
          </p:nvPr>
        </p:nvSpPr>
        <p:spPr>
          <a:xfrm>
            <a:off x="5129175" y="711181"/>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5</a:t>
            </a:r>
            <a:endParaRPr/>
          </a:p>
        </p:txBody>
      </p:sp>
      <p:pic>
        <p:nvPicPr>
          <p:cNvPr id="274" name="Google Shape;274;p38"/>
          <p:cNvPicPr preferRelativeResize="0"/>
          <p:nvPr/>
        </p:nvPicPr>
        <p:blipFill>
          <a:blip r:embed="rId3">
            <a:alphaModFix amt="56000"/>
          </a:blip>
          <a:stretch>
            <a:fillRect/>
          </a:stretch>
        </p:blipFill>
        <p:spPr>
          <a:xfrm rot="10800000">
            <a:off x="5445825" y="1067675"/>
            <a:ext cx="1918825" cy="2162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9"/>
          <p:cNvSpPr txBox="1">
            <a:spLocks noGrp="1"/>
          </p:cNvSpPr>
          <p:nvPr>
            <p:ph type="body" idx="1"/>
          </p:nvPr>
        </p:nvSpPr>
        <p:spPr>
          <a:xfrm>
            <a:off x="702050" y="1283875"/>
            <a:ext cx="3624900" cy="2887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validate and test the new form of the enterprise application with an extensive test suite that comprises testing the components of the enterprise application on the cloud as well</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
        <p:nvSpPr>
          <p:cNvPr id="280" name="Google Shape;280;p39"/>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6</a:t>
            </a:r>
            <a:endParaRPr/>
          </a:p>
        </p:txBody>
      </p:sp>
      <p:pic>
        <p:nvPicPr>
          <p:cNvPr id="281" name="Google Shape;281;p39"/>
          <p:cNvPicPr preferRelativeResize="0"/>
          <p:nvPr/>
        </p:nvPicPr>
        <p:blipFill>
          <a:blip r:embed="rId3">
            <a:alphaModFix amt="56000"/>
          </a:blip>
          <a:stretch>
            <a:fillRect/>
          </a:stretch>
        </p:blipFill>
        <p:spPr>
          <a:xfrm rot="10800000">
            <a:off x="1124175" y="1103650"/>
            <a:ext cx="1918825" cy="216200"/>
          </a:xfrm>
          <a:prstGeom prst="rect">
            <a:avLst/>
          </a:prstGeom>
          <a:noFill/>
          <a:ln>
            <a:noFill/>
          </a:ln>
        </p:spPr>
      </p:pic>
      <p:sp>
        <p:nvSpPr>
          <p:cNvPr id="282" name="Google Shape;282;p39"/>
          <p:cNvSpPr txBox="1"/>
          <p:nvPr/>
        </p:nvSpPr>
        <p:spPr>
          <a:xfrm>
            <a:off x="5129175" y="1389750"/>
            <a:ext cx="3000000" cy="2606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dk1"/>
                </a:solidFill>
                <a:latin typeface="Roboto Mono Medium"/>
                <a:ea typeface="Roboto Mono Medium"/>
                <a:cs typeface="Roboto Mono Medium"/>
                <a:sym typeface="Roboto Mono Medium"/>
              </a:rPr>
              <a:t>Test results could be positive or mixed. </a:t>
            </a:r>
            <a:endParaRPr sz="1600">
              <a:solidFill>
                <a:schemeClr val="dk1"/>
              </a:solidFill>
              <a:latin typeface="Roboto Mono Medium"/>
              <a:ea typeface="Roboto Mono Medium"/>
              <a:cs typeface="Roboto Mono Medium"/>
              <a:sym typeface="Roboto Mono Medium"/>
            </a:endParaRPr>
          </a:p>
          <a:p>
            <a:pPr marL="0" lvl="0" indent="0" algn="l" rtl="0">
              <a:spcBef>
                <a:spcPts val="1600"/>
              </a:spcBef>
              <a:spcAft>
                <a:spcPts val="1600"/>
              </a:spcAft>
              <a:buNone/>
            </a:pPr>
            <a:r>
              <a:rPr lang="en" sz="1600">
                <a:solidFill>
                  <a:schemeClr val="dk1"/>
                </a:solidFill>
                <a:latin typeface="Roboto Mono Medium"/>
                <a:ea typeface="Roboto Mono Medium"/>
                <a:cs typeface="Roboto Mono Medium"/>
                <a:sym typeface="Roboto Mono Medium"/>
              </a:rPr>
              <a:t>In the latter case, we iterate and optimize as appropriate. After several such optimizing iterations, the migration is deemed successful</a:t>
            </a:r>
            <a:endParaRPr sz="1600">
              <a:solidFill>
                <a:schemeClr val="dk1"/>
              </a:solidFill>
              <a:latin typeface="Roboto Mono Medium"/>
              <a:ea typeface="Roboto Mono Medium"/>
              <a:cs typeface="Roboto Mono Medium"/>
              <a:sym typeface="Roboto Mono Medium"/>
            </a:endParaRPr>
          </a:p>
        </p:txBody>
      </p:sp>
      <p:sp>
        <p:nvSpPr>
          <p:cNvPr id="283" name="Google Shape;283;p39"/>
          <p:cNvSpPr txBox="1">
            <a:spLocks noGrp="1"/>
          </p:cNvSpPr>
          <p:nvPr>
            <p:ph type="title"/>
          </p:nvPr>
        </p:nvSpPr>
        <p:spPr>
          <a:xfrm>
            <a:off x="5129175" y="711181"/>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7</a:t>
            </a:r>
            <a:endParaRPr/>
          </a:p>
        </p:txBody>
      </p:sp>
      <p:pic>
        <p:nvPicPr>
          <p:cNvPr id="284" name="Google Shape;284;p39"/>
          <p:cNvPicPr preferRelativeResize="0"/>
          <p:nvPr/>
        </p:nvPicPr>
        <p:blipFill>
          <a:blip r:embed="rId3">
            <a:alphaModFix amt="56000"/>
          </a:blip>
          <a:stretch>
            <a:fillRect/>
          </a:stretch>
        </p:blipFill>
        <p:spPr>
          <a:xfrm rot="10800000">
            <a:off x="5445825" y="1067675"/>
            <a:ext cx="1918825" cy="2162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41"/>
          <p:cNvSpPr txBox="1">
            <a:spLocks noGrp="1"/>
          </p:cNvSpPr>
          <p:nvPr>
            <p:ph type="subTitle" idx="1"/>
          </p:nvPr>
        </p:nvSpPr>
        <p:spPr>
          <a:xfrm>
            <a:off x="584049" y="1621675"/>
            <a:ext cx="2938871" cy="69780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Font typeface="Arial" panose="020B0604020202020204" pitchFamily="34" charset="0"/>
              <a:buChar char="•"/>
            </a:pPr>
            <a:r>
              <a:rPr lang="en-IN" sz="1500" dirty="0"/>
              <a:t>It provides services to software applications beyond those available from the operating system.</a:t>
            </a:r>
          </a:p>
          <a:p>
            <a:pPr marL="285750" lvl="0" indent="-285750" algn="l" rtl="0">
              <a:spcBef>
                <a:spcPts val="0"/>
              </a:spcBef>
              <a:spcAft>
                <a:spcPts val="0"/>
              </a:spcAft>
              <a:buFont typeface="Arial" panose="020B0604020202020204" pitchFamily="34" charset="0"/>
              <a:buChar char="•"/>
            </a:pPr>
            <a:r>
              <a:rPr lang="en-IN" sz="1500" dirty="0"/>
              <a:t>Middleware essentially functioning as hidden translation layer. It is also called “glue” because it connect different software platforms and devices together.</a:t>
            </a:r>
            <a:endParaRPr sz="1500" dirty="0"/>
          </a:p>
        </p:txBody>
      </p:sp>
      <p:sp>
        <p:nvSpPr>
          <p:cNvPr id="296" name="Google Shape;296;p41"/>
          <p:cNvSpPr txBox="1">
            <a:spLocks noGrp="1"/>
          </p:cNvSpPr>
          <p:nvPr>
            <p:ph type="title"/>
          </p:nvPr>
        </p:nvSpPr>
        <p:spPr>
          <a:xfrm>
            <a:off x="1002325" y="711181"/>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Cloud middleware</a:t>
            </a:r>
            <a:endParaRPr dirty="0"/>
          </a:p>
        </p:txBody>
      </p:sp>
      <p:pic>
        <p:nvPicPr>
          <p:cNvPr id="297" name="Google Shape;297;p41"/>
          <p:cNvPicPr preferRelativeResize="0"/>
          <p:nvPr/>
        </p:nvPicPr>
        <p:blipFill>
          <a:blip r:embed="rId3">
            <a:alphaModFix amt="80000"/>
          </a:blip>
          <a:stretch>
            <a:fillRect/>
          </a:stretch>
        </p:blipFill>
        <p:spPr>
          <a:xfrm rot="-6023610">
            <a:off x="2786831" y="3004878"/>
            <a:ext cx="1579416" cy="716443"/>
          </a:xfrm>
          <a:prstGeom prst="rect">
            <a:avLst/>
          </a:prstGeom>
          <a:noFill/>
          <a:ln>
            <a:noFill/>
          </a:ln>
        </p:spPr>
      </p:pic>
      <p:sp>
        <p:nvSpPr>
          <p:cNvPr id="3" name="Google Shape;296;p41">
            <a:extLst>
              <a:ext uri="{FF2B5EF4-FFF2-40B4-BE49-F238E27FC236}">
                <a16:creationId xmlns:a16="http://schemas.microsoft.com/office/drawing/2014/main" id="{58C3ED0D-404E-98DD-8A6F-62794010A89A}"/>
              </a:ext>
            </a:extLst>
          </p:cNvPr>
          <p:cNvSpPr txBox="1">
            <a:spLocks/>
          </p:cNvSpPr>
          <p:nvPr/>
        </p:nvSpPr>
        <p:spPr>
          <a:xfrm>
            <a:off x="5110717" y="711181"/>
            <a:ext cx="317559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80000"/>
              </a:lnSpc>
              <a:spcBef>
                <a:spcPts val="0"/>
              </a:spcBef>
              <a:spcAft>
                <a:spcPts val="0"/>
              </a:spcAft>
              <a:buClr>
                <a:schemeClr val="accent2"/>
              </a:buClr>
              <a:buSzPts val="2800"/>
              <a:buFont typeface="Concert One"/>
              <a:buNone/>
              <a:defRPr sz="2800" b="1" i="0" u="none" strike="noStrike" cap="none">
                <a:solidFill>
                  <a:schemeClr val="accent2"/>
                </a:solidFill>
                <a:latin typeface="Concert One"/>
                <a:ea typeface="Concert One"/>
                <a:cs typeface="Concert One"/>
                <a:sym typeface="Concert One"/>
              </a:defRPr>
            </a:lvl1pPr>
            <a:lvl2pPr marR="0" lvl="1"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2pPr>
            <a:lvl3pPr marR="0" lvl="2"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3pPr>
            <a:lvl4pPr marR="0" lvl="3"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4pPr>
            <a:lvl5pPr marR="0" lvl="4"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5pPr>
            <a:lvl6pPr marR="0" lvl="5"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6pPr>
            <a:lvl7pPr marR="0" lvl="6"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7pPr>
            <a:lvl8pPr marR="0" lvl="7"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8pPr>
            <a:lvl9pPr marR="0" lvl="8" algn="l" rtl="0">
              <a:lnSpc>
                <a:spcPct val="80000"/>
              </a:lnSpc>
              <a:spcBef>
                <a:spcPts val="0"/>
              </a:spcBef>
              <a:spcAft>
                <a:spcPts val="0"/>
              </a:spcAft>
              <a:buClr>
                <a:schemeClr val="accent2"/>
              </a:buClr>
              <a:buSzPts val="2800"/>
              <a:buFont typeface="Arial"/>
              <a:buNone/>
              <a:defRPr sz="2800" b="0" i="0" u="none" strike="noStrike" cap="none">
                <a:solidFill>
                  <a:schemeClr val="accent2"/>
                </a:solidFill>
                <a:latin typeface="Arial"/>
                <a:ea typeface="Arial"/>
                <a:cs typeface="Arial"/>
                <a:sym typeface="Arial"/>
              </a:defRPr>
            </a:lvl9pPr>
          </a:lstStyle>
          <a:p>
            <a:pPr marL="285750" indent="-285750">
              <a:lnSpc>
                <a:spcPct val="100000"/>
              </a:lnSpc>
              <a:buFont typeface="Arial" panose="020B0604020202020204" pitchFamily="34" charset="0"/>
              <a:buChar char="•"/>
            </a:pPr>
            <a:r>
              <a:rPr lang="en-IN" sz="1500" dirty="0"/>
              <a:t>It bridges the  gap between applications tools &amp; databases in order to provide unified services to the users.</a:t>
            </a:r>
          </a:p>
          <a:p>
            <a:pPr marL="285750" indent="-285750">
              <a:lnSpc>
                <a:spcPct val="100000"/>
              </a:lnSpc>
              <a:buFont typeface="Arial" panose="020B0604020202020204" pitchFamily="34" charset="0"/>
              <a:buChar char="•"/>
            </a:pPr>
            <a:r>
              <a:rPr lang="en-IN" sz="1500" dirty="0"/>
              <a:t>Middleware is sometimes called “plumbing” because it connects two application and passes data between them. Allows data contained in one database to be accessed through another.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298;p41">
            <a:extLst>
              <a:ext uri="{FF2B5EF4-FFF2-40B4-BE49-F238E27FC236}">
                <a16:creationId xmlns:a16="http://schemas.microsoft.com/office/drawing/2014/main" id="{927E1DEE-348C-6345-FD50-21BA816F693E}"/>
              </a:ext>
            </a:extLst>
          </p:cNvPr>
          <p:cNvPicPr preferRelativeResize="0"/>
          <p:nvPr/>
        </p:nvPicPr>
        <p:blipFill rotWithShape="1">
          <a:blip r:embed="rId2">
            <a:alphaModFix/>
          </a:blip>
          <a:srcRect t="8675"/>
          <a:stretch/>
        </p:blipFill>
        <p:spPr>
          <a:xfrm>
            <a:off x="1786271" y="345444"/>
            <a:ext cx="6032204" cy="4140724"/>
          </a:xfrm>
          <a:prstGeom prst="rect">
            <a:avLst/>
          </a:prstGeom>
          <a:noFill/>
          <a:ln>
            <a:noFill/>
          </a:ln>
        </p:spPr>
      </p:pic>
    </p:spTree>
    <p:extLst>
      <p:ext uri="{BB962C8B-B14F-4D97-AF65-F5344CB8AC3E}">
        <p14:creationId xmlns:p14="http://schemas.microsoft.com/office/powerpoint/2010/main" val="2448894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42"/>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Definition of Concepts</a:t>
            </a:r>
            <a:endParaRPr/>
          </a:p>
        </p:txBody>
      </p:sp>
      <p:grpSp>
        <p:nvGrpSpPr>
          <p:cNvPr id="304" name="Google Shape;304;p42"/>
          <p:cNvGrpSpPr/>
          <p:nvPr/>
        </p:nvGrpSpPr>
        <p:grpSpPr>
          <a:xfrm>
            <a:off x="7664560" y="910185"/>
            <a:ext cx="272906" cy="434118"/>
            <a:chOff x="1312450" y="4093350"/>
            <a:chExt cx="685350" cy="1090200"/>
          </a:xfrm>
        </p:grpSpPr>
        <p:sp>
          <p:nvSpPr>
            <p:cNvPr id="305" name="Google Shape;305;p42"/>
            <p:cNvSpPr/>
            <p:nvPr/>
          </p:nvSpPr>
          <p:spPr>
            <a:xfrm>
              <a:off x="1312450" y="4093350"/>
              <a:ext cx="685350" cy="1090200"/>
            </a:xfrm>
            <a:custGeom>
              <a:avLst/>
              <a:gdLst/>
              <a:ahLst/>
              <a:cxnLst/>
              <a:rect l="l" t="t" r="r" b="b"/>
              <a:pathLst>
                <a:path w="27414" h="43608" extrusionOk="0">
                  <a:moveTo>
                    <a:pt x="5201" y="10009"/>
                  </a:moveTo>
                  <a:lnTo>
                    <a:pt x="5201" y="10009"/>
                  </a:lnTo>
                  <a:cubicBezTo>
                    <a:pt x="5040" y="10996"/>
                    <a:pt x="5002" y="11987"/>
                    <a:pt x="5102" y="12937"/>
                  </a:cubicBezTo>
                  <a:cubicBezTo>
                    <a:pt x="5170" y="13571"/>
                    <a:pt x="5297" y="14196"/>
                    <a:pt x="5478" y="14807"/>
                  </a:cubicBezTo>
                  <a:cubicBezTo>
                    <a:pt x="4743" y="13294"/>
                    <a:pt x="4728" y="11634"/>
                    <a:pt x="5201" y="10009"/>
                  </a:cubicBezTo>
                  <a:close/>
                  <a:moveTo>
                    <a:pt x="15811" y="1265"/>
                  </a:moveTo>
                  <a:cubicBezTo>
                    <a:pt x="20541" y="1265"/>
                    <a:pt x="25145" y="5101"/>
                    <a:pt x="25884" y="9796"/>
                  </a:cubicBezTo>
                  <a:cubicBezTo>
                    <a:pt x="26649" y="14663"/>
                    <a:pt x="23581" y="19908"/>
                    <a:pt x="18734" y="21156"/>
                  </a:cubicBezTo>
                  <a:lnTo>
                    <a:pt x="18733" y="21156"/>
                  </a:lnTo>
                  <a:cubicBezTo>
                    <a:pt x="17919" y="21366"/>
                    <a:pt x="17082" y="21467"/>
                    <a:pt x="16245" y="21467"/>
                  </a:cubicBezTo>
                  <a:cubicBezTo>
                    <a:pt x="12150" y="21467"/>
                    <a:pt x="8059" y="19044"/>
                    <a:pt x="6641" y="15088"/>
                  </a:cubicBezTo>
                  <a:cubicBezTo>
                    <a:pt x="5469" y="11816"/>
                    <a:pt x="6172" y="7764"/>
                    <a:pt x="8270" y="4955"/>
                  </a:cubicBezTo>
                  <a:cubicBezTo>
                    <a:pt x="9623" y="3549"/>
                    <a:pt x="11222" y="2430"/>
                    <a:pt x="12774" y="1829"/>
                  </a:cubicBezTo>
                  <a:cubicBezTo>
                    <a:pt x="13408" y="1665"/>
                    <a:pt x="14061" y="1582"/>
                    <a:pt x="14715" y="1582"/>
                  </a:cubicBezTo>
                  <a:cubicBezTo>
                    <a:pt x="14773" y="1582"/>
                    <a:pt x="14831" y="1582"/>
                    <a:pt x="14889" y="1584"/>
                  </a:cubicBezTo>
                  <a:cubicBezTo>
                    <a:pt x="14890" y="1584"/>
                    <a:pt x="14891" y="1584"/>
                    <a:pt x="14891" y="1584"/>
                  </a:cubicBezTo>
                  <a:cubicBezTo>
                    <a:pt x="15042" y="1584"/>
                    <a:pt x="15084" y="1340"/>
                    <a:pt x="14936" y="1309"/>
                  </a:cubicBezTo>
                  <a:cubicBezTo>
                    <a:pt x="15228" y="1279"/>
                    <a:pt x="15519" y="1265"/>
                    <a:pt x="15811" y="1265"/>
                  </a:cubicBezTo>
                  <a:close/>
                  <a:moveTo>
                    <a:pt x="11744" y="28418"/>
                  </a:moveTo>
                  <a:lnTo>
                    <a:pt x="11744" y="28418"/>
                  </a:lnTo>
                  <a:cubicBezTo>
                    <a:pt x="12408" y="28787"/>
                    <a:pt x="13268" y="28878"/>
                    <a:pt x="14064" y="28978"/>
                  </a:cubicBezTo>
                  <a:cubicBezTo>
                    <a:pt x="13489" y="31053"/>
                    <a:pt x="12936" y="33136"/>
                    <a:pt x="12378" y="35217"/>
                  </a:cubicBezTo>
                  <a:lnTo>
                    <a:pt x="12377" y="35217"/>
                  </a:lnTo>
                  <a:lnTo>
                    <a:pt x="11752" y="37548"/>
                  </a:lnTo>
                  <a:cubicBezTo>
                    <a:pt x="11436" y="37515"/>
                    <a:pt x="11118" y="37500"/>
                    <a:pt x="10804" y="37432"/>
                  </a:cubicBezTo>
                  <a:cubicBezTo>
                    <a:pt x="10450" y="37354"/>
                    <a:pt x="10108" y="37230"/>
                    <a:pt x="9772" y="37098"/>
                  </a:cubicBezTo>
                  <a:cubicBezTo>
                    <a:pt x="9899" y="36422"/>
                    <a:pt x="10035" y="35749"/>
                    <a:pt x="10185" y="35077"/>
                  </a:cubicBezTo>
                  <a:cubicBezTo>
                    <a:pt x="10425" y="33999"/>
                    <a:pt x="10695" y="32928"/>
                    <a:pt x="10992" y="31864"/>
                  </a:cubicBezTo>
                  <a:cubicBezTo>
                    <a:pt x="11305" y="30745"/>
                    <a:pt x="11807" y="29661"/>
                    <a:pt x="11760" y="28491"/>
                  </a:cubicBezTo>
                  <a:cubicBezTo>
                    <a:pt x="11757" y="28467"/>
                    <a:pt x="11752" y="28442"/>
                    <a:pt x="11744" y="28418"/>
                  </a:cubicBezTo>
                  <a:close/>
                  <a:moveTo>
                    <a:pt x="9701" y="37483"/>
                  </a:moveTo>
                  <a:cubicBezTo>
                    <a:pt x="10246" y="37833"/>
                    <a:pt x="10942" y="38077"/>
                    <a:pt x="11595" y="38077"/>
                  </a:cubicBezTo>
                  <a:cubicBezTo>
                    <a:pt x="11600" y="38077"/>
                    <a:pt x="11605" y="38077"/>
                    <a:pt x="11609" y="38077"/>
                  </a:cubicBezTo>
                  <a:lnTo>
                    <a:pt x="11609" y="38077"/>
                  </a:lnTo>
                  <a:cubicBezTo>
                    <a:pt x="11580" y="38193"/>
                    <a:pt x="11549" y="38311"/>
                    <a:pt x="11517" y="38428"/>
                  </a:cubicBezTo>
                  <a:lnTo>
                    <a:pt x="11517" y="38427"/>
                  </a:lnTo>
                  <a:cubicBezTo>
                    <a:pt x="11470" y="38603"/>
                    <a:pt x="11418" y="38860"/>
                    <a:pt x="11359" y="39156"/>
                  </a:cubicBezTo>
                  <a:cubicBezTo>
                    <a:pt x="11204" y="39085"/>
                    <a:pt x="11033" y="39072"/>
                    <a:pt x="10858" y="39072"/>
                  </a:cubicBezTo>
                  <a:cubicBezTo>
                    <a:pt x="10752" y="39072"/>
                    <a:pt x="10645" y="39077"/>
                    <a:pt x="10540" y="39077"/>
                  </a:cubicBezTo>
                  <a:cubicBezTo>
                    <a:pt x="10481" y="39077"/>
                    <a:pt x="10423" y="39075"/>
                    <a:pt x="10366" y="39070"/>
                  </a:cubicBezTo>
                  <a:cubicBezTo>
                    <a:pt x="10056" y="39046"/>
                    <a:pt x="9752" y="38970"/>
                    <a:pt x="9446" y="38922"/>
                  </a:cubicBezTo>
                  <a:cubicBezTo>
                    <a:pt x="9465" y="38818"/>
                    <a:pt x="9482" y="38724"/>
                    <a:pt x="9492" y="38655"/>
                  </a:cubicBezTo>
                  <a:cubicBezTo>
                    <a:pt x="9556" y="38264"/>
                    <a:pt x="9631" y="37874"/>
                    <a:pt x="9701" y="37483"/>
                  </a:cubicBezTo>
                  <a:close/>
                  <a:moveTo>
                    <a:pt x="9371" y="39374"/>
                  </a:moveTo>
                  <a:cubicBezTo>
                    <a:pt x="9633" y="39480"/>
                    <a:pt x="9916" y="39543"/>
                    <a:pt x="10196" y="39580"/>
                  </a:cubicBezTo>
                  <a:cubicBezTo>
                    <a:pt x="10388" y="39606"/>
                    <a:pt x="10607" y="39642"/>
                    <a:pt x="10819" y="39642"/>
                  </a:cubicBezTo>
                  <a:cubicBezTo>
                    <a:pt x="10980" y="39642"/>
                    <a:pt x="11137" y="39622"/>
                    <a:pt x="11275" y="39560"/>
                  </a:cubicBezTo>
                  <a:lnTo>
                    <a:pt x="11275" y="39560"/>
                  </a:lnTo>
                  <a:cubicBezTo>
                    <a:pt x="11189" y="39985"/>
                    <a:pt x="11082" y="40437"/>
                    <a:pt x="10950" y="40815"/>
                  </a:cubicBezTo>
                  <a:cubicBezTo>
                    <a:pt x="10924" y="40814"/>
                    <a:pt x="10899" y="40814"/>
                    <a:pt x="10873" y="40814"/>
                  </a:cubicBezTo>
                  <a:cubicBezTo>
                    <a:pt x="10639" y="40814"/>
                    <a:pt x="10398" y="40862"/>
                    <a:pt x="10159" y="40862"/>
                  </a:cubicBezTo>
                  <a:cubicBezTo>
                    <a:pt x="10125" y="40862"/>
                    <a:pt x="10090" y="40861"/>
                    <a:pt x="10056" y="40859"/>
                  </a:cubicBezTo>
                  <a:cubicBezTo>
                    <a:pt x="9795" y="40841"/>
                    <a:pt x="9538" y="40801"/>
                    <a:pt x="9284" y="40736"/>
                  </a:cubicBezTo>
                  <a:cubicBezTo>
                    <a:pt x="9251" y="40301"/>
                    <a:pt x="9306" y="39796"/>
                    <a:pt x="9371" y="39374"/>
                  </a:cubicBezTo>
                  <a:close/>
                  <a:moveTo>
                    <a:pt x="9402" y="41289"/>
                  </a:moveTo>
                  <a:lnTo>
                    <a:pt x="9402" y="41289"/>
                  </a:lnTo>
                  <a:cubicBezTo>
                    <a:pt x="9559" y="41334"/>
                    <a:pt x="9718" y="41367"/>
                    <a:pt x="9881" y="41388"/>
                  </a:cubicBezTo>
                  <a:cubicBezTo>
                    <a:pt x="10049" y="41410"/>
                    <a:pt x="10255" y="41433"/>
                    <a:pt x="10462" y="41433"/>
                  </a:cubicBezTo>
                  <a:cubicBezTo>
                    <a:pt x="10528" y="41433"/>
                    <a:pt x="10593" y="41431"/>
                    <a:pt x="10658" y="41426"/>
                  </a:cubicBezTo>
                  <a:lnTo>
                    <a:pt x="10658" y="41426"/>
                  </a:lnTo>
                  <a:cubicBezTo>
                    <a:pt x="10569" y="41553"/>
                    <a:pt x="10471" y="41645"/>
                    <a:pt x="10362" y="41677"/>
                  </a:cubicBezTo>
                  <a:cubicBezTo>
                    <a:pt x="10234" y="41715"/>
                    <a:pt x="10121" y="41733"/>
                    <a:pt x="10020" y="41733"/>
                  </a:cubicBezTo>
                  <a:cubicBezTo>
                    <a:pt x="9703" y="41733"/>
                    <a:pt x="9511" y="41557"/>
                    <a:pt x="9402" y="41289"/>
                  </a:cubicBezTo>
                  <a:close/>
                  <a:moveTo>
                    <a:pt x="15893" y="1"/>
                  </a:moveTo>
                  <a:cubicBezTo>
                    <a:pt x="15395" y="1"/>
                    <a:pt x="14894" y="37"/>
                    <a:pt x="14392" y="112"/>
                  </a:cubicBezTo>
                  <a:cubicBezTo>
                    <a:pt x="8294" y="1027"/>
                    <a:pt x="1" y="10835"/>
                    <a:pt x="5909" y="16358"/>
                  </a:cubicBezTo>
                  <a:cubicBezTo>
                    <a:pt x="5961" y="16407"/>
                    <a:pt x="6017" y="16426"/>
                    <a:pt x="6069" y="16426"/>
                  </a:cubicBezTo>
                  <a:cubicBezTo>
                    <a:pt x="6083" y="16426"/>
                    <a:pt x="6096" y="16425"/>
                    <a:pt x="6110" y="16423"/>
                  </a:cubicBezTo>
                  <a:cubicBezTo>
                    <a:pt x="7517" y="19288"/>
                    <a:pt x="10185" y="21363"/>
                    <a:pt x="13288" y="22188"/>
                  </a:cubicBezTo>
                  <a:cubicBezTo>
                    <a:pt x="12902" y="23062"/>
                    <a:pt x="12749" y="24055"/>
                    <a:pt x="12540" y="24979"/>
                  </a:cubicBezTo>
                  <a:cubicBezTo>
                    <a:pt x="12385" y="25662"/>
                    <a:pt x="12080" y="26433"/>
                    <a:pt x="12061" y="27162"/>
                  </a:cubicBezTo>
                  <a:cubicBezTo>
                    <a:pt x="11762" y="27201"/>
                    <a:pt x="11473" y="27285"/>
                    <a:pt x="11204" y="27442"/>
                  </a:cubicBezTo>
                  <a:cubicBezTo>
                    <a:pt x="11018" y="27550"/>
                    <a:pt x="11015" y="27777"/>
                    <a:pt x="11142" y="27928"/>
                  </a:cubicBezTo>
                  <a:cubicBezTo>
                    <a:pt x="11145" y="27935"/>
                    <a:pt x="11150" y="27938"/>
                    <a:pt x="11155" y="27944"/>
                  </a:cubicBezTo>
                  <a:cubicBezTo>
                    <a:pt x="11028" y="27948"/>
                    <a:pt x="10910" y="28008"/>
                    <a:pt x="10832" y="28108"/>
                  </a:cubicBezTo>
                  <a:cubicBezTo>
                    <a:pt x="9928" y="29229"/>
                    <a:pt x="9683" y="30715"/>
                    <a:pt x="9312" y="32089"/>
                  </a:cubicBezTo>
                  <a:cubicBezTo>
                    <a:pt x="8852" y="33796"/>
                    <a:pt x="8465" y="35519"/>
                    <a:pt x="8149" y="37259"/>
                  </a:cubicBezTo>
                  <a:cubicBezTo>
                    <a:pt x="7935" y="38433"/>
                    <a:pt x="7369" y="40158"/>
                    <a:pt x="7613" y="41356"/>
                  </a:cubicBezTo>
                  <a:cubicBezTo>
                    <a:pt x="7832" y="42434"/>
                    <a:pt x="8920" y="43013"/>
                    <a:pt x="9873" y="43417"/>
                  </a:cubicBezTo>
                  <a:cubicBezTo>
                    <a:pt x="10183" y="43548"/>
                    <a:pt x="10458" y="43608"/>
                    <a:pt x="10702" y="43608"/>
                  </a:cubicBezTo>
                  <a:cubicBezTo>
                    <a:pt x="12509" y="43608"/>
                    <a:pt x="12630" y="40342"/>
                    <a:pt x="13029" y="38845"/>
                  </a:cubicBezTo>
                  <a:cubicBezTo>
                    <a:pt x="13941" y="35420"/>
                    <a:pt x="14878" y="31999"/>
                    <a:pt x="15749" y="28562"/>
                  </a:cubicBezTo>
                  <a:cubicBezTo>
                    <a:pt x="15842" y="28197"/>
                    <a:pt x="15632" y="27698"/>
                    <a:pt x="15220" y="27630"/>
                  </a:cubicBezTo>
                  <a:cubicBezTo>
                    <a:pt x="14854" y="27569"/>
                    <a:pt x="14466" y="27473"/>
                    <a:pt x="14071" y="27380"/>
                  </a:cubicBezTo>
                  <a:cubicBezTo>
                    <a:pt x="14478" y="25797"/>
                    <a:pt x="14896" y="24136"/>
                    <a:pt x="15010" y="22508"/>
                  </a:cubicBezTo>
                  <a:cubicBezTo>
                    <a:pt x="15443" y="22557"/>
                    <a:pt x="15877" y="22582"/>
                    <a:pt x="16312" y="22582"/>
                  </a:cubicBezTo>
                  <a:cubicBezTo>
                    <a:pt x="16645" y="22582"/>
                    <a:pt x="16978" y="22568"/>
                    <a:pt x="17310" y="22539"/>
                  </a:cubicBezTo>
                  <a:cubicBezTo>
                    <a:pt x="23190" y="22007"/>
                    <a:pt x="27413" y="16567"/>
                    <a:pt x="27170" y="10774"/>
                  </a:cubicBezTo>
                  <a:cubicBezTo>
                    <a:pt x="26925" y="4930"/>
                    <a:pt x="21682" y="1"/>
                    <a:pt x="1589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2"/>
            <p:cNvSpPr/>
            <p:nvPr/>
          </p:nvSpPr>
          <p:spPr>
            <a:xfrm>
              <a:off x="1477975" y="4161250"/>
              <a:ext cx="487250" cy="450450"/>
            </a:xfrm>
            <a:custGeom>
              <a:avLst/>
              <a:gdLst/>
              <a:ahLst/>
              <a:cxnLst/>
              <a:rect l="l" t="t" r="r" b="b"/>
              <a:pathLst>
                <a:path w="19490" h="18018" extrusionOk="0">
                  <a:moveTo>
                    <a:pt x="1614" y="7205"/>
                  </a:moveTo>
                  <a:cubicBezTo>
                    <a:pt x="1122" y="9193"/>
                    <a:pt x="1161" y="11265"/>
                    <a:pt x="1871" y="12865"/>
                  </a:cubicBezTo>
                  <a:cubicBezTo>
                    <a:pt x="1911" y="12957"/>
                    <a:pt x="1956" y="13046"/>
                    <a:pt x="2001" y="13135"/>
                  </a:cubicBezTo>
                  <a:cubicBezTo>
                    <a:pt x="1442" y="12197"/>
                    <a:pt x="1127" y="11132"/>
                    <a:pt x="1088" y="10040"/>
                  </a:cubicBezTo>
                  <a:cubicBezTo>
                    <a:pt x="1052" y="9061"/>
                    <a:pt x="1251" y="8105"/>
                    <a:pt x="1614" y="7205"/>
                  </a:cubicBezTo>
                  <a:close/>
                  <a:moveTo>
                    <a:pt x="8769" y="1099"/>
                  </a:moveTo>
                  <a:cubicBezTo>
                    <a:pt x="10213" y="1099"/>
                    <a:pt x="11739" y="1834"/>
                    <a:pt x="12928" y="2514"/>
                  </a:cubicBezTo>
                  <a:cubicBezTo>
                    <a:pt x="15190" y="3806"/>
                    <a:pt x="17154" y="5801"/>
                    <a:pt x="17151" y="8562"/>
                  </a:cubicBezTo>
                  <a:cubicBezTo>
                    <a:pt x="17150" y="11027"/>
                    <a:pt x="16062" y="14041"/>
                    <a:pt x="14176" y="15676"/>
                  </a:cubicBezTo>
                  <a:cubicBezTo>
                    <a:pt x="13112" y="16598"/>
                    <a:pt x="11835" y="16976"/>
                    <a:pt x="10526" y="16976"/>
                  </a:cubicBezTo>
                  <a:cubicBezTo>
                    <a:pt x="8796" y="16976"/>
                    <a:pt x="7009" y="16315"/>
                    <a:pt x="5579" y="15381"/>
                  </a:cubicBezTo>
                  <a:cubicBezTo>
                    <a:pt x="2756" y="13536"/>
                    <a:pt x="1781" y="10776"/>
                    <a:pt x="2574" y="7531"/>
                  </a:cubicBezTo>
                  <a:cubicBezTo>
                    <a:pt x="2925" y="6098"/>
                    <a:pt x="3537" y="4567"/>
                    <a:pt x="4464" y="3322"/>
                  </a:cubicBezTo>
                  <a:cubicBezTo>
                    <a:pt x="4471" y="3316"/>
                    <a:pt x="4477" y="3308"/>
                    <a:pt x="4485" y="3302"/>
                  </a:cubicBezTo>
                  <a:cubicBezTo>
                    <a:pt x="5475" y="2436"/>
                    <a:pt x="6694" y="1440"/>
                    <a:pt x="8014" y="1172"/>
                  </a:cubicBezTo>
                  <a:cubicBezTo>
                    <a:pt x="8262" y="1122"/>
                    <a:pt x="8514" y="1099"/>
                    <a:pt x="8769" y="1099"/>
                  </a:cubicBezTo>
                  <a:close/>
                  <a:moveTo>
                    <a:pt x="8887" y="1"/>
                  </a:moveTo>
                  <a:cubicBezTo>
                    <a:pt x="8837" y="1"/>
                    <a:pt x="8788" y="1"/>
                    <a:pt x="8738" y="3"/>
                  </a:cubicBezTo>
                  <a:cubicBezTo>
                    <a:pt x="6181" y="71"/>
                    <a:pt x="3888" y="2245"/>
                    <a:pt x="2440" y="4180"/>
                  </a:cubicBezTo>
                  <a:cubicBezTo>
                    <a:pt x="877" y="6267"/>
                    <a:pt x="1" y="8911"/>
                    <a:pt x="661" y="11505"/>
                  </a:cubicBezTo>
                  <a:cubicBezTo>
                    <a:pt x="1175" y="13521"/>
                    <a:pt x="2542" y="15297"/>
                    <a:pt x="4474" y="15997"/>
                  </a:cubicBezTo>
                  <a:cubicBezTo>
                    <a:pt x="6169" y="17258"/>
                    <a:pt x="8337" y="18017"/>
                    <a:pt x="10414" y="18017"/>
                  </a:cubicBezTo>
                  <a:cubicBezTo>
                    <a:pt x="12074" y="18017"/>
                    <a:pt x="13676" y="17532"/>
                    <a:pt x="14932" y="16430"/>
                  </a:cubicBezTo>
                  <a:cubicBezTo>
                    <a:pt x="18721" y="13109"/>
                    <a:pt x="19489" y="6595"/>
                    <a:pt x="15668" y="3108"/>
                  </a:cubicBezTo>
                  <a:cubicBezTo>
                    <a:pt x="13933" y="1526"/>
                    <a:pt x="11308" y="1"/>
                    <a:pt x="88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42"/>
            <p:cNvSpPr/>
            <p:nvPr/>
          </p:nvSpPr>
          <p:spPr>
            <a:xfrm>
              <a:off x="1611400" y="4264325"/>
              <a:ext cx="204725" cy="224825"/>
            </a:xfrm>
            <a:custGeom>
              <a:avLst/>
              <a:gdLst/>
              <a:ahLst/>
              <a:cxnLst/>
              <a:rect l="l" t="t" r="r" b="b"/>
              <a:pathLst>
                <a:path w="8189" h="8993" extrusionOk="0">
                  <a:moveTo>
                    <a:pt x="3561" y="0"/>
                  </a:moveTo>
                  <a:cubicBezTo>
                    <a:pt x="1727" y="0"/>
                    <a:pt x="0" y="1490"/>
                    <a:pt x="935" y="3575"/>
                  </a:cubicBezTo>
                  <a:cubicBezTo>
                    <a:pt x="1077" y="3892"/>
                    <a:pt x="1311" y="4020"/>
                    <a:pt x="1557" y="4020"/>
                  </a:cubicBezTo>
                  <a:cubicBezTo>
                    <a:pt x="2000" y="4020"/>
                    <a:pt x="2483" y="3607"/>
                    <a:pt x="2546" y="3138"/>
                  </a:cubicBezTo>
                  <a:cubicBezTo>
                    <a:pt x="2652" y="2350"/>
                    <a:pt x="3006" y="2037"/>
                    <a:pt x="3405" y="2037"/>
                  </a:cubicBezTo>
                  <a:cubicBezTo>
                    <a:pt x="4054" y="2037"/>
                    <a:pt x="4819" y="2864"/>
                    <a:pt x="4821" y="3825"/>
                  </a:cubicBezTo>
                  <a:cubicBezTo>
                    <a:pt x="4825" y="5165"/>
                    <a:pt x="3942" y="6358"/>
                    <a:pt x="3228" y="7421"/>
                  </a:cubicBezTo>
                  <a:cubicBezTo>
                    <a:pt x="2689" y="8221"/>
                    <a:pt x="3437" y="8993"/>
                    <a:pt x="4195" y="8993"/>
                  </a:cubicBezTo>
                  <a:cubicBezTo>
                    <a:pt x="4522" y="8993"/>
                    <a:pt x="4850" y="8849"/>
                    <a:pt x="5078" y="8503"/>
                  </a:cubicBezTo>
                  <a:cubicBezTo>
                    <a:pt x="6537" y="6287"/>
                    <a:pt x="8188" y="2626"/>
                    <a:pt x="5438" y="602"/>
                  </a:cubicBezTo>
                  <a:cubicBezTo>
                    <a:pt x="4875" y="188"/>
                    <a:pt x="4211" y="0"/>
                    <a:pt x="356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42"/>
            <p:cNvSpPr/>
            <p:nvPr/>
          </p:nvSpPr>
          <p:spPr>
            <a:xfrm>
              <a:off x="1688575" y="4506825"/>
              <a:ext cx="60375" cy="62375"/>
            </a:xfrm>
            <a:custGeom>
              <a:avLst/>
              <a:gdLst/>
              <a:ahLst/>
              <a:cxnLst/>
              <a:rect l="l" t="t" r="r" b="b"/>
              <a:pathLst>
                <a:path w="2415" h="2495" extrusionOk="0">
                  <a:moveTo>
                    <a:pt x="1242" y="0"/>
                  </a:moveTo>
                  <a:cubicBezTo>
                    <a:pt x="1230" y="0"/>
                    <a:pt x="1219" y="1"/>
                    <a:pt x="1207" y="1"/>
                  </a:cubicBezTo>
                  <a:cubicBezTo>
                    <a:pt x="1005" y="10"/>
                    <a:pt x="807" y="63"/>
                    <a:pt x="629" y="158"/>
                  </a:cubicBezTo>
                  <a:cubicBezTo>
                    <a:pt x="403" y="277"/>
                    <a:pt x="150" y="585"/>
                    <a:pt x="103" y="841"/>
                  </a:cubicBezTo>
                  <a:cubicBezTo>
                    <a:pt x="93" y="897"/>
                    <a:pt x="83" y="952"/>
                    <a:pt x="73" y="1007"/>
                  </a:cubicBezTo>
                  <a:cubicBezTo>
                    <a:pt x="0" y="1417"/>
                    <a:pt x="50" y="1851"/>
                    <a:pt x="375" y="2151"/>
                  </a:cubicBezTo>
                  <a:cubicBezTo>
                    <a:pt x="605" y="2361"/>
                    <a:pt x="887" y="2495"/>
                    <a:pt x="1207" y="2495"/>
                  </a:cubicBezTo>
                  <a:cubicBezTo>
                    <a:pt x="1517" y="2490"/>
                    <a:pt x="1814" y="2367"/>
                    <a:pt x="2037" y="2151"/>
                  </a:cubicBezTo>
                  <a:cubicBezTo>
                    <a:pt x="2354" y="1833"/>
                    <a:pt x="2415" y="1430"/>
                    <a:pt x="2339" y="1007"/>
                  </a:cubicBezTo>
                  <a:cubicBezTo>
                    <a:pt x="2329" y="952"/>
                    <a:pt x="2319" y="897"/>
                    <a:pt x="2309" y="841"/>
                  </a:cubicBezTo>
                  <a:cubicBezTo>
                    <a:pt x="2267" y="605"/>
                    <a:pt x="2080" y="387"/>
                    <a:pt x="1900" y="247"/>
                  </a:cubicBezTo>
                  <a:cubicBezTo>
                    <a:pt x="1716" y="105"/>
                    <a:pt x="1480" y="0"/>
                    <a:pt x="12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9" name="Google Shape;309;p42"/>
          <p:cNvSpPr txBox="1"/>
          <p:nvPr/>
        </p:nvSpPr>
        <p:spPr>
          <a:xfrm>
            <a:off x="902625" y="1547350"/>
            <a:ext cx="3309600" cy="233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dirty="0">
                <a:latin typeface="Roboto Mono Medium"/>
                <a:ea typeface="Roboto Mono Medium"/>
                <a:cs typeface="Roboto Mono Medium"/>
                <a:sym typeface="Roboto Mono Medium"/>
              </a:rPr>
              <a:t>Most middleware follows the service-oriented architecture (SOA) design or is designed as a platform-as-a-service (PaaS) solution. SOA is an architectural style that tries to achieve loosely coupled software applications that interact among themselves to run as a whole. </a:t>
            </a:r>
            <a:endParaRPr dirty="0">
              <a:latin typeface="Roboto Mono Medium"/>
              <a:ea typeface="Roboto Mono Medium"/>
              <a:cs typeface="Roboto Mono Medium"/>
              <a:sym typeface="Roboto Mono Medium"/>
            </a:endParaRPr>
          </a:p>
        </p:txBody>
      </p:sp>
      <p:sp>
        <p:nvSpPr>
          <p:cNvPr id="2" name="Google Shape;309;p42">
            <a:extLst>
              <a:ext uri="{FF2B5EF4-FFF2-40B4-BE49-F238E27FC236}">
                <a16:creationId xmlns:a16="http://schemas.microsoft.com/office/drawing/2014/main" id="{CF3481F4-8B14-1D1B-E153-B3B5A7A82740}"/>
              </a:ext>
            </a:extLst>
          </p:cNvPr>
          <p:cNvSpPr txBox="1"/>
          <p:nvPr/>
        </p:nvSpPr>
        <p:spPr>
          <a:xfrm>
            <a:off x="4839163" y="685890"/>
            <a:ext cx="3759032" cy="406262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dirty="0">
                <a:latin typeface="Roboto Mono Medium"/>
                <a:ea typeface="Roboto Mono Medium"/>
                <a:cs typeface="Roboto Mono Medium"/>
                <a:sym typeface="Roboto Mono Medium"/>
              </a:rPr>
              <a:t>It is adopted by organizations trying to decouple all their business units, depending on integration and reusability for daily operations. SOA allows organizations to use existing application and system investments. </a:t>
            </a:r>
          </a:p>
          <a:p>
            <a:pPr marL="0" lvl="0" indent="0" algn="l" rtl="0">
              <a:spcBef>
                <a:spcPts val="0"/>
              </a:spcBef>
              <a:spcAft>
                <a:spcPts val="0"/>
              </a:spcAft>
              <a:buNone/>
            </a:pPr>
            <a:endParaRPr lang="en-US" dirty="0">
              <a:latin typeface="Roboto Mono Medium"/>
              <a:ea typeface="Roboto Mono Medium"/>
              <a:cs typeface="Roboto Mono Medium"/>
              <a:sym typeface="Roboto Mono Medium"/>
            </a:endParaRPr>
          </a:p>
          <a:p>
            <a:pPr marL="0" lvl="0" indent="0" algn="l" rtl="0">
              <a:spcBef>
                <a:spcPts val="0"/>
              </a:spcBef>
              <a:spcAft>
                <a:spcPts val="0"/>
              </a:spcAft>
              <a:buNone/>
            </a:pPr>
            <a:r>
              <a:rPr lang="en-US" dirty="0">
                <a:latin typeface="Roboto Mono Medium"/>
                <a:ea typeface="Roboto Mono Medium"/>
                <a:cs typeface="Roboto Mono Medium"/>
                <a:sym typeface="Roboto Mono Medium"/>
              </a:rPr>
              <a:t>Each of these components must be able to interact with one another and other parts of the system. Apart from some basic components, each type of middleware needs a specific component. For example, a database middleware needs a database manager component.</a:t>
            </a:r>
            <a:endParaRPr lang="en-US" dirty="0"/>
          </a:p>
          <a:p>
            <a:pPr marL="0" lvl="0" indent="0" algn="l" rtl="0">
              <a:spcBef>
                <a:spcPts val="0"/>
              </a:spcBef>
              <a:spcAft>
                <a:spcPts val="0"/>
              </a:spcAft>
              <a:buNone/>
            </a:pPr>
            <a:endParaRPr dirty="0">
              <a:latin typeface="Roboto Mono Medium"/>
              <a:ea typeface="Roboto Mono Medium"/>
              <a:cs typeface="Roboto Mono Medium"/>
              <a:sym typeface="Roboto Mono Medium"/>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43"/>
          <p:cNvSpPr txBox="1">
            <a:spLocks noGrp="1"/>
          </p:cNvSpPr>
          <p:nvPr>
            <p:ph type="title" idx="6"/>
          </p:nvPr>
        </p:nvSpPr>
        <p:spPr>
          <a:xfrm>
            <a:off x="1002325" y="711181"/>
            <a:ext cx="2403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Components in middleware</a:t>
            </a:r>
            <a:endParaRPr/>
          </a:p>
        </p:txBody>
      </p:sp>
      <p:sp>
        <p:nvSpPr>
          <p:cNvPr id="316" name="Google Shape;316;p43"/>
          <p:cNvSpPr txBox="1"/>
          <p:nvPr/>
        </p:nvSpPr>
        <p:spPr>
          <a:xfrm>
            <a:off x="959900" y="1547350"/>
            <a:ext cx="3424200" cy="1477297"/>
          </a:xfrm>
          <a:prstGeom prst="rect">
            <a:avLst/>
          </a:prstGeom>
          <a:noFill/>
          <a:ln>
            <a:noFill/>
          </a:ln>
        </p:spPr>
        <p:txBody>
          <a:bodyPr spcFirstLastPara="1" wrap="square" lIns="91425" tIns="91425" rIns="91425" bIns="91425" anchor="t" anchorCtr="0">
            <a:spAutoFit/>
          </a:bodyPr>
          <a:lstStyle/>
          <a:p>
            <a:pPr marL="457200" lvl="0" indent="-317500" algn="ctr" rtl="0">
              <a:spcBef>
                <a:spcPts val="0"/>
              </a:spcBef>
              <a:spcAft>
                <a:spcPts val="0"/>
              </a:spcAft>
              <a:buSzPts val="1400"/>
              <a:buFont typeface="Roboto Mono"/>
              <a:buChar char="●"/>
            </a:pPr>
            <a:r>
              <a:rPr lang="en" b="1" dirty="0">
                <a:latin typeface="Roboto Mono"/>
                <a:ea typeface="Roboto Mono"/>
                <a:cs typeface="Roboto Mono"/>
                <a:sym typeface="Roboto Mono"/>
              </a:rPr>
              <a:t>Middleware management console</a:t>
            </a:r>
            <a:endParaRPr b="1" dirty="0">
              <a:latin typeface="Roboto Mono"/>
              <a:ea typeface="Roboto Mono"/>
              <a:cs typeface="Roboto Mono"/>
              <a:sym typeface="Roboto Mono"/>
            </a:endParaRPr>
          </a:p>
          <a:p>
            <a:pPr marL="0" lvl="0" indent="0" algn="l" rtl="0">
              <a:spcBef>
                <a:spcPts val="0"/>
              </a:spcBef>
              <a:spcAft>
                <a:spcPts val="0"/>
              </a:spcAft>
              <a:buNone/>
            </a:pPr>
            <a:r>
              <a:rPr lang="en" dirty="0">
                <a:latin typeface="Roboto Mono Medium"/>
                <a:ea typeface="Roboto Mono Medium"/>
                <a:cs typeface="Roboto Mono Medium"/>
                <a:sym typeface="Roboto Mono Medium"/>
              </a:rPr>
              <a:t>This console provides an transactions, configuration management, and contract rules.</a:t>
            </a:r>
            <a:endParaRPr dirty="0">
              <a:latin typeface="Roboto Mono Medium"/>
              <a:ea typeface="Roboto Mono Medium"/>
              <a:cs typeface="Roboto Mono Medium"/>
              <a:sym typeface="Roboto Mono Medium"/>
            </a:endParaRPr>
          </a:p>
        </p:txBody>
      </p:sp>
      <p:sp>
        <p:nvSpPr>
          <p:cNvPr id="317" name="Google Shape;317;p43"/>
          <p:cNvSpPr txBox="1"/>
          <p:nvPr/>
        </p:nvSpPr>
        <p:spPr>
          <a:xfrm>
            <a:off x="4842625" y="544450"/>
            <a:ext cx="3653400" cy="25551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Font typeface="Roboto Mono"/>
              <a:buChar char="●"/>
            </a:pPr>
            <a:r>
              <a:rPr lang="en" b="1">
                <a:latin typeface="Roboto Mono"/>
                <a:ea typeface="Roboto Mono"/>
                <a:cs typeface="Roboto Mono"/>
                <a:sym typeface="Roboto Mono"/>
              </a:rPr>
              <a:t>Common messaging framework </a:t>
            </a:r>
            <a:endParaRPr b="1">
              <a:latin typeface="Roboto Mono"/>
              <a:ea typeface="Roboto Mono"/>
              <a:cs typeface="Roboto Mono"/>
              <a:sym typeface="Roboto Mono"/>
            </a:endParaRPr>
          </a:p>
          <a:p>
            <a:pPr marL="0" lvl="0" indent="0" algn="l" rtl="0">
              <a:spcBef>
                <a:spcPts val="0"/>
              </a:spcBef>
              <a:spcAft>
                <a:spcPts val="0"/>
              </a:spcAft>
              <a:buNone/>
            </a:pPr>
            <a:r>
              <a:rPr lang="en">
                <a:latin typeface="Roboto Mono Medium"/>
                <a:ea typeface="Roboto Mono Medium"/>
                <a:cs typeface="Roboto Mono Medium"/>
                <a:sym typeface="Roboto Mono Medium"/>
              </a:rPr>
              <a:t>Middleware requires messaging services to communicate with services, applications, and platforms. Most of these frameworks rely on existing standards such as simple object access protocol (SOAP), representational state transfer (REST), or Javascript object notation (JSON). </a:t>
            </a:r>
            <a:endParaRPr>
              <a:latin typeface="Roboto Mono Medium"/>
              <a:ea typeface="Roboto Mono Medium"/>
              <a:cs typeface="Roboto Mono Medium"/>
              <a:sym typeface="Roboto Mono Medium"/>
            </a:endParaRPr>
          </a:p>
        </p:txBody>
      </p:sp>
      <p:sp>
        <p:nvSpPr>
          <p:cNvPr id="318" name="Google Shape;318;p43"/>
          <p:cNvSpPr txBox="1"/>
          <p:nvPr/>
        </p:nvSpPr>
        <p:spPr>
          <a:xfrm>
            <a:off x="859650" y="3094700"/>
            <a:ext cx="3424200" cy="1693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Font typeface="Roboto Mono"/>
              <a:buChar char="●"/>
            </a:pPr>
            <a:r>
              <a:rPr lang="en" b="1">
                <a:latin typeface="Roboto Mono"/>
                <a:ea typeface="Roboto Mono"/>
                <a:cs typeface="Roboto Mono"/>
                <a:sym typeface="Roboto Mono"/>
              </a:rPr>
              <a:t>Platform interface </a:t>
            </a:r>
            <a:endParaRPr b="1">
              <a:latin typeface="Roboto Mono"/>
              <a:ea typeface="Roboto Mono"/>
              <a:cs typeface="Roboto Mono"/>
              <a:sym typeface="Roboto Mono"/>
            </a:endParaRPr>
          </a:p>
          <a:p>
            <a:pPr marL="0" lvl="0" indent="0" algn="l" rtl="0">
              <a:spcBef>
                <a:spcPts val="0"/>
              </a:spcBef>
              <a:spcAft>
                <a:spcPts val="0"/>
              </a:spcAft>
              <a:buNone/>
            </a:pPr>
            <a:r>
              <a:rPr lang="en">
                <a:latin typeface="Roboto Mono Medium"/>
                <a:ea typeface="Roboto Mono Medium"/>
                <a:cs typeface="Roboto Mono Medium"/>
                <a:sym typeface="Roboto Mono Medium"/>
              </a:rPr>
              <a:t>Middleware needs to work across multiple platforms, irrespective of where it resides. This is the interface that is in direct contact with the backend servers.</a:t>
            </a:r>
            <a:endParaRPr>
              <a:latin typeface="Roboto Mono Medium"/>
              <a:ea typeface="Roboto Mono Medium"/>
              <a:cs typeface="Roboto Mono Medium"/>
              <a:sym typeface="Roboto Mono Medium"/>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44"/>
          <p:cNvSpPr txBox="1">
            <a:spLocks noGrp="1"/>
          </p:cNvSpPr>
          <p:nvPr>
            <p:ph type="title"/>
          </p:nvPr>
        </p:nvSpPr>
        <p:spPr>
          <a:xfrm>
            <a:off x="3123350" y="1888000"/>
            <a:ext cx="3587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a:t>Need of cloud middleware</a:t>
            </a:r>
            <a:endParaRPr sz="4900"/>
          </a:p>
        </p:txBody>
      </p:sp>
      <p:pic>
        <p:nvPicPr>
          <p:cNvPr id="324" name="Google Shape;324;p44"/>
          <p:cNvPicPr preferRelativeResize="0"/>
          <p:nvPr/>
        </p:nvPicPr>
        <p:blipFill rotWithShape="1">
          <a:blip r:embed="rId3">
            <a:alphaModFix amt="78000"/>
          </a:blip>
          <a:srcRect l="19967"/>
          <a:stretch/>
        </p:blipFill>
        <p:spPr>
          <a:xfrm rot="3044709">
            <a:off x="2397403" y="699713"/>
            <a:ext cx="1470368" cy="758224"/>
          </a:xfrm>
          <a:prstGeom prst="rect">
            <a:avLst/>
          </a:prstGeom>
          <a:noFill/>
          <a:ln>
            <a:noFill/>
          </a:ln>
        </p:spPr>
      </p:pic>
      <p:pic>
        <p:nvPicPr>
          <p:cNvPr id="325" name="Google Shape;325;p44"/>
          <p:cNvPicPr preferRelativeResize="0"/>
          <p:nvPr/>
        </p:nvPicPr>
        <p:blipFill>
          <a:blip r:embed="rId4">
            <a:alphaModFix/>
          </a:blip>
          <a:stretch>
            <a:fillRect/>
          </a:stretch>
        </p:blipFill>
        <p:spPr>
          <a:xfrm>
            <a:off x="3524250" y="3431185"/>
            <a:ext cx="2610150" cy="3259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45"/>
          <p:cNvSpPr txBox="1">
            <a:spLocks noGrp="1"/>
          </p:cNvSpPr>
          <p:nvPr>
            <p:ph type="title"/>
          </p:nvPr>
        </p:nvSpPr>
        <p:spPr>
          <a:xfrm>
            <a:off x="940895" y="974132"/>
            <a:ext cx="2917800" cy="48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Configure and control connections and integrations</a:t>
            </a:r>
            <a:endParaRPr/>
          </a:p>
        </p:txBody>
      </p:sp>
      <p:sp>
        <p:nvSpPr>
          <p:cNvPr id="331" name="Google Shape;331;p45"/>
          <p:cNvSpPr txBox="1">
            <a:spLocks noGrp="1"/>
          </p:cNvSpPr>
          <p:nvPr>
            <p:ph type="subTitle" idx="1"/>
          </p:nvPr>
        </p:nvSpPr>
        <p:spPr>
          <a:xfrm>
            <a:off x="573100" y="1361100"/>
            <a:ext cx="3653400" cy="3338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400"/>
              <a:t>Based on information in a client or front-end application request, middleware can customize the response from the back-end application or service. In a retailer's ecommerce application, middleware application logic can sort product search results from a back-end inventory database by nearest store location, based on the IP address or location information in the HTTP request header. </a:t>
            </a:r>
            <a:endParaRPr sz="1400"/>
          </a:p>
        </p:txBody>
      </p:sp>
      <p:sp>
        <p:nvSpPr>
          <p:cNvPr id="332" name="Google Shape;332;p45"/>
          <p:cNvSpPr txBox="1">
            <a:spLocks noGrp="1"/>
          </p:cNvSpPr>
          <p:nvPr>
            <p:ph type="title" idx="2"/>
          </p:nvPr>
        </p:nvSpPr>
        <p:spPr>
          <a:xfrm>
            <a:off x="5419055" y="759207"/>
            <a:ext cx="2917800" cy="48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Secure connections and data transfer</a:t>
            </a:r>
            <a:endParaRPr/>
          </a:p>
        </p:txBody>
      </p:sp>
      <p:sp>
        <p:nvSpPr>
          <p:cNvPr id="333" name="Google Shape;333;p45"/>
          <p:cNvSpPr txBox="1">
            <a:spLocks noGrp="1"/>
          </p:cNvSpPr>
          <p:nvPr>
            <p:ph type="subTitle" idx="3"/>
          </p:nvPr>
        </p:nvSpPr>
        <p:spPr>
          <a:xfrm>
            <a:off x="4914450" y="1247625"/>
            <a:ext cx="3653400" cy="3451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Middleware typically establishes a secure connection from the front-end application to back-end data sources using Transport Layer Security (TSL) or another network security protocol. And it can provide authentication capabilities, challenging front-end application requests for credentials (username and password) or digital certificates.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8"/>
          <p:cNvSpPr txBox="1">
            <a:spLocks noGrp="1"/>
          </p:cNvSpPr>
          <p:nvPr>
            <p:ph type="title"/>
          </p:nvPr>
        </p:nvSpPr>
        <p:spPr>
          <a:xfrm>
            <a:off x="1836900" y="711175"/>
            <a:ext cx="54702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Contents</a:t>
            </a:r>
            <a:endParaRPr/>
          </a:p>
        </p:txBody>
      </p:sp>
      <p:sp>
        <p:nvSpPr>
          <p:cNvPr id="184" name="Google Shape;184;p28"/>
          <p:cNvSpPr txBox="1">
            <a:spLocks noGrp="1"/>
          </p:cNvSpPr>
          <p:nvPr>
            <p:ph type="body" idx="1"/>
          </p:nvPr>
        </p:nvSpPr>
        <p:spPr>
          <a:xfrm>
            <a:off x="1398275" y="1401825"/>
            <a:ext cx="6963300" cy="3063000"/>
          </a:xfrm>
          <a:prstGeom prst="rect">
            <a:avLst/>
          </a:prstGeom>
        </p:spPr>
        <p:txBody>
          <a:bodyPr spcFirstLastPara="1" wrap="square" lIns="91425" tIns="91425" rIns="91425" bIns="91425" anchor="t" anchorCtr="0">
            <a:noAutofit/>
          </a:bodyPr>
          <a:lstStyle/>
          <a:p>
            <a:pPr marL="457200" lvl="0" indent="-339725" algn="l" rtl="0">
              <a:spcBef>
                <a:spcPts val="0"/>
              </a:spcBef>
              <a:spcAft>
                <a:spcPts val="0"/>
              </a:spcAft>
              <a:buSzPts val="1750"/>
              <a:buChar char="●"/>
            </a:pPr>
            <a:r>
              <a:rPr lang="en" sz="1750"/>
              <a:t>Broad Approaches to Migrating into the Cloud</a:t>
            </a:r>
            <a:endParaRPr sz="1750"/>
          </a:p>
          <a:p>
            <a:pPr marL="457200" lvl="0" indent="-339725" algn="l" rtl="0">
              <a:spcBef>
                <a:spcPts val="0"/>
              </a:spcBef>
              <a:spcAft>
                <a:spcPts val="0"/>
              </a:spcAft>
              <a:buSzPts val="1750"/>
              <a:buChar char="●"/>
            </a:pPr>
            <a:r>
              <a:rPr lang="en" sz="1750"/>
              <a:t>The Seven-Step Model of Migration into a Cloud VM Migration</a:t>
            </a:r>
            <a:endParaRPr sz="1750"/>
          </a:p>
          <a:p>
            <a:pPr marL="457200" lvl="0" indent="-339725" algn="l" rtl="0">
              <a:spcBef>
                <a:spcPts val="0"/>
              </a:spcBef>
              <a:spcAft>
                <a:spcPts val="0"/>
              </a:spcAft>
              <a:buSzPts val="1750"/>
              <a:buChar char="●"/>
            </a:pPr>
            <a:r>
              <a:rPr lang="en" sz="1750"/>
              <a:t>Cloud Middleware and Best Practices</a:t>
            </a:r>
            <a:endParaRPr sz="1750"/>
          </a:p>
          <a:p>
            <a:pPr marL="457200" lvl="0" indent="-339725" algn="l" rtl="0">
              <a:spcBef>
                <a:spcPts val="0"/>
              </a:spcBef>
              <a:spcAft>
                <a:spcPts val="0"/>
              </a:spcAft>
              <a:buSzPts val="1750"/>
              <a:buChar char="●"/>
            </a:pPr>
            <a:r>
              <a:rPr lang="en" sz="1750"/>
              <a:t>Concept and Need of Cloud Middleware</a:t>
            </a:r>
            <a:endParaRPr sz="1750"/>
          </a:p>
          <a:p>
            <a:pPr marL="457200" lvl="0" indent="-339725" algn="l" rtl="0">
              <a:spcBef>
                <a:spcPts val="0"/>
              </a:spcBef>
              <a:spcAft>
                <a:spcPts val="0"/>
              </a:spcAft>
              <a:buSzPts val="1750"/>
              <a:buChar char="●"/>
            </a:pPr>
            <a:r>
              <a:rPr lang="en" sz="1750"/>
              <a:t>QoS Issues in Cloud</a:t>
            </a:r>
            <a:endParaRPr sz="1750"/>
          </a:p>
          <a:p>
            <a:pPr marL="457200" lvl="0" indent="-339725" algn="l" rtl="0">
              <a:spcBef>
                <a:spcPts val="0"/>
              </a:spcBef>
              <a:spcAft>
                <a:spcPts val="0"/>
              </a:spcAft>
              <a:buSzPts val="1750"/>
              <a:buChar char="●"/>
            </a:pPr>
            <a:r>
              <a:rPr lang="en" sz="1750"/>
              <a:t>Data Migration and Streaming in Cloud</a:t>
            </a:r>
            <a:endParaRPr sz="1750"/>
          </a:p>
          <a:p>
            <a:pPr marL="457200" lvl="0" indent="-339725" algn="l" rtl="0">
              <a:spcBef>
                <a:spcPts val="0"/>
              </a:spcBef>
              <a:spcAft>
                <a:spcPts val="0"/>
              </a:spcAft>
              <a:buSzPts val="1750"/>
              <a:buChar char="●"/>
            </a:pPr>
            <a:r>
              <a:rPr lang="en" sz="1750"/>
              <a:t>Interoperability</a:t>
            </a:r>
            <a:endParaRPr sz="175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46"/>
          <p:cNvSpPr txBox="1">
            <a:spLocks noGrp="1"/>
          </p:cNvSpPr>
          <p:nvPr>
            <p:ph type="title"/>
          </p:nvPr>
        </p:nvSpPr>
        <p:spPr>
          <a:xfrm>
            <a:off x="644725" y="383325"/>
            <a:ext cx="3596100" cy="138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Manage traffic dynamically across distributed systems</a:t>
            </a:r>
            <a:endParaRPr/>
          </a:p>
        </p:txBody>
      </p:sp>
      <p:sp>
        <p:nvSpPr>
          <p:cNvPr id="343" name="Google Shape;343;p46"/>
          <p:cNvSpPr txBox="1">
            <a:spLocks noGrp="1"/>
          </p:cNvSpPr>
          <p:nvPr>
            <p:ph type="subTitle" idx="4294967295"/>
          </p:nvPr>
        </p:nvSpPr>
        <p:spPr>
          <a:xfrm>
            <a:off x="644725" y="1490050"/>
            <a:ext cx="3653400" cy="2507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600">
                <a:solidFill>
                  <a:schemeClr val="dk2"/>
                </a:solidFill>
              </a:rPr>
              <a:t>When application traffic spikes, enterprise middleware can scale to distribute client requests across multiple servers, on premises or in the cloud. And concurrent processing capabilities can prevent problems when multiple clients try to access the same back-end data source simultaneously.</a:t>
            </a:r>
            <a:endParaRPr sz="1600">
              <a:solidFill>
                <a:schemeClr val="dk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47"/>
          <p:cNvSpPr txBox="1">
            <a:spLocks noGrp="1"/>
          </p:cNvSpPr>
          <p:nvPr>
            <p:ph type="title"/>
          </p:nvPr>
        </p:nvSpPr>
        <p:spPr>
          <a:xfrm>
            <a:off x="771575" y="472800"/>
            <a:ext cx="3655500" cy="8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Quality of service- issues in Cloud</a:t>
            </a:r>
            <a:endParaRPr/>
          </a:p>
        </p:txBody>
      </p:sp>
      <p:sp>
        <p:nvSpPr>
          <p:cNvPr id="350" name="Google Shape;350;p47"/>
          <p:cNvSpPr txBox="1"/>
          <p:nvPr/>
        </p:nvSpPr>
        <p:spPr>
          <a:xfrm>
            <a:off x="716375" y="1332450"/>
            <a:ext cx="3655500" cy="2986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Mono Medium"/>
                <a:ea typeface="Roboto Mono Medium"/>
                <a:cs typeface="Roboto Mono Medium"/>
                <a:sym typeface="Roboto Mono Medium"/>
              </a:rPr>
              <a:t>Quality of Service refers to the ability of networks to attain</a:t>
            </a:r>
            <a:endParaRPr>
              <a:latin typeface="Roboto Mono Medium"/>
              <a:ea typeface="Roboto Mono Medium"/>
              <a:cs typeface="Roboto Mono Medium"/>
              <a:sym typeface="Roboto Mono Medium"/>
            </a:endParaRPr>
          </a:p>
          <a:p>
            <a:pPr marL="0" lvl="0" indent="0" algn="l" rtl="0">
              <a:spcBef>
                <a:spcPts val="0"/>
              </a:spcBef>
              <a:spcAft>
                <a:spcPts val="0"/>
              </a:spcAft>
              <a:buNone/>
            </a:pPr>
            <a:r>
              <a:rPr lang="en">
                <a:latin typeface="Roboto Mono Medium"/>
                <a:ea typeface="Roboto Mono Medium"/>
                <a:cs typeface="Roboto Mono Medium"/>
                <a:sym typeface="Roboto Mono Medium"/>
              </a:rPr>
              <a:t>maximum bandwidth and handle other network elements</a:t>
            </a:r>
            <a:endParaRPr>
              <a:latin typeface="Roboto Mono Medium"/>
              <a:ea typeface="Roboto Mono Medium"/>
              <a:cs typeface="Roboto Mono Medium"/>
              <a:sym typeface="Roboto Mono Medium"/>
            </a:endParaRPr>
          </a:p>
          <a:p>
            <a:pPr marL="0" lvl="0" indent="0" algn="l" rtl="0">
              <a:spcBef>
                <a:spcPts val="0"/>
              </a:spcBef>
              <a:spcAft>
                <a:spcPts val="0"/>
              </a:spcAft>
              <a:buNone/>
            </a:pPr>
            <a:r>
              <a:rPr lang="en">
                <a:latin typeface="Roboto Mono Medium"/>
                <a:ea typeface="Roboto Mono Medium"/>
                <a:cs typeface="Roboto Mono Medium"/>
                <a:sym typeface="Roboto Mono Medium"/>
              </a:rPr>
              <a:t>like latency, error rate and uptime. Quality of Service</a:t>
            </a:r>
            <a:endParaRPr>
              <a:latin typeface="Roboto Mono Medium"/>
              <a:ea typeface="Roboto Mono Medium"/>
              <a:cs typeface="Roboto Mono Medium"/>
              <a:sym typeface="Roboto Mono Medium"/>
            </a:endParaRPr>
          </a:p>
          <a:p>
            <a:pPr marL="0" lvl="0" indent="0" algn="l" rtl="0">
              <a:spcBef>
                <a:spcPts val="0"/>
              </a:spcBef>
              <a:spcAft>
                <a:spcPts val="0"/>
              </a:spcAft>
              <a:buNone/>
            </a:pPr>
            <a:r>
              <a:rPr lang="en">
                <a:latin typeface="Roboto Mono Medium"/>
                <a:ea typeface="Roboto Mono Medium"/>
                <a:cs typeface="Roboto Mono Medium"/>
                <a:sym typeface="Roboto Mono Medium"/>
              </a:rPr>
              <a:t>include the management of other networks resource by</a:t>
            </a:r>
            <a:endParaRPr>
              <a:latin typeface="Roboto Mono Medium"/>
              <a:ea typeface="Roboto Mono Medium"/>
              <a:cs typeface="Roboto Mono Medium"/>
              <a:sym typeface="Roboto Mono Medium"/>
            </a:endParaRPr>
          </a:p>
          <a:p>
            <a:pPr marL="0" lvl="0" indent="0" algn="l" rtl="0">
              <a:spcBef>
                <a:spcPts val="0"/>
              </a:spcBef>
              <a:spcAft>
                <a:spcPts val="0"/>
              </a:spcAft>
              <a:buNone/>
            </a:pPr>
            <a:r>
              <a:rPr lang="en">
                <a:latin typeface="Roboto Mono Medium"/>
                <a:ea typeface="Roboto Mono Medium"/>
                <a:cs typeface="Roboto Mono Medium"/>
                <a:sym typeface="Roboto Mono Medium"/>
              </a:rPr>
              <a:t>allocating priorities to specific type of data (audio, video</a:t>
            </a:r>
            <a:endParaRPr>
              <a:latin typeface="Roboto Mono Medium"/>
              <a:ea typeface="Roboto Mono Medium"/>
              <a:cs typeface="Roboto Mono Medium"/>
              <a:sym typeface="Roboto Mono Medium"/>
            </a:endParaRPr>
          </a:p>
          <a:p>
            <a:pPr marL="0" lvl="0" indent="0" algn="l" rtl="0">
              <a:spcBef>
                <a:spcPts val="0"/>
              </a:spcBef>
              <a:spcAft>
                <a:spcPts val="0"/>
              </a:spcAft>
              <a:buNone/>
            </a:pPr>
            <a:r>
              <a:rPr lang="en">
                <a:latin typeface="Roboto Mono Medium"/>
                <a:ea typeface="Roboto Mono Medium"/>
                <a:cs typeface="Roboto Mono Medium"/>
                <a:sym typeface="Roboto Mono Medium"/>
              </a:rPr>
              <a:t>and file).</a:t>
            </a:r>
            <a:endParaRPr>
              <a:latin typeface="Roboto Mono Medium"/>
              <a:ea typeface="Roboto Mono Medium"/>
              <a:cs typeface="Roboto Mono Medium"/>
              <a:sym typeface="Roboto Mono Medium"/>
            </a:endParaRPr>
          </a:p>
          <a:p>
            <a:pPr marL="0" lvl="0" indent="0" algn="l" rtl="0">
              <a:spcBef>
                <a:spcPts val="0"/>
              </a:spcBef>
              <a:spcAft>
                <a:spcPts val="0"/>
              </a:spcAft>
              <a:buNone/>
            </a:pPr>
            <a:endParaRPr>
              <a:latin typeface="Roboto Mono Medium"/>
              <a:ea typeface="Roboto Mono Medium"/>
              <a:cs typeface="Roboto Mono Medium"/>
              <a:sym typeface="Roboto Mono Medium"/>
            </a:endParaRPr>
          </a:p>
        </p:txBody>
      </p:sp>
      <p:sp>
        <p:nvSpPr>
          <p:cNvPr id="351" name="Google Shape;351;p47"/>
          <p:cNvSpPr txBox="1"/>
          <p:nvPr/>
        </p:nvSpPr>
        <p:spPr>
          <a:xfrm>
            <a:off x="4828300" y="630400"/>
            <a:ext cx="3655500" cy="255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Mono Medium"/>
                <a:ea typeface="Roboto Mono Medium"/>
                <a:cs typeface="Roboto Mono Medium"/>
                <a:sym typeface="Roboto Mono Medium"/>
              </a:rPr>
              <a:t>It is a challenge to</a:t>
            </a:r>
            <a:endParaRPr>
              <a:latin typeface="Roboto Mono Medium"/>
              <a:ea typeface="Roboto Mono Medium"/>
              <a:cs typeface="Roboto Mono Medium"/>
              <a:sym typeface="Roboto Mono Medium"/>
            </a:endParaRPr>
          </a:p>
          <a:p>
            <a:pPr marL="0" lvl="0" indent="0" algn="l" rtl="0">
              <a:spcBef>
                <a:spcPts val="0"/>
              </a:spcBef>
              <a:spcAft>
                <a:spcPts val="0"/>
              </a:spcAft>
              <a:buNone/>
            </a:pPr>
            <a:r>
              <a:rPr lang="en">
                <a:latin typeface="Roboto Mono Medium"/>
                <a:ea typeface="Roboto Mono Medium"/>
                <a:cs typeface="Roboto Mono Medium"/>
                <a:sym typeface="Roboto Mono Medium"/>
              </a:rPr>
              <a:t>implement QoS in cloud computing applications. There are</a:t>
            </a:r>
            <a:endParaRPr>
              <a:latin typeface="Roboto Mono Medium"/>
              <a:ea typeface="Roboto Mono Medium"/>
              <a:cs typeface="Roboto Mono Medium"/>
              <a:sym typeface="Roboto Mono Medium"/>
            </a:endParaRPr>
          </a:p>
          <a:p>
            <a:pPr marL="0" lvl="0" indent="0" algn="l" rtl="0">
              <a:spcBef>
                <a:spcPts val="0"/>
              </a:spcBef>
              <a:spcAft>
                <a:spcPts val="0"/>
              </a:spcAft>
              <a:buNone/>
            </a:pPr>
            <a:r>
              <a:rPr lang="en">
                <a:latin typeface="Roboto Mono Medium"/>
                <a:ea typeface="Roboto Mono Medium"/>
                <a:cs typeface="Roboto Mono Medium"/>
                <a:sym typeface="Roboto Mono Medium"/>
              </a:rPr>
              <a:t>many techniques to provide quality of service to the cloud</a:t>
            </a:r>
            <a:endParaRPr>
              <a:latin typeface="Roboto Mono Medium"/>
              <a:ea typeface="Roboto Mono Medium"/>
              <a:cs typeface="Roboto Mono Medium"/>
              <a:sym typeface="Roboto Mono Medium"/>
            </a:endParaRPr>
          </a:p>
          <a:p>
            <a:pPr marL="0" lvl="0" indent="0" algn="l" rtl="0">
              <a:spcBef>
                <a:spcPts val="0"/>
              </a:spcBef>
              <a:spcAft>
                <a:spcPts val="0"/>
              </a:spcAft>
              <a:buNone/>
            </a:pPr>
            <a:r>
              <a:rPr lang="en">
                <a:latin typeface="Roboto Mono Medium"/>
                <a:ea typeface="Roboto Mono Medium"/>
                <a:cs typeface="Roboto Mono Medium"/>
                <a:sym typeface="Roboto Mono Medium"/>
              </a:rPr>
              <a:t>applications. Scheduling, admission control and dynamic</a:t>
            </a:r>
            <a:endParaRPr>
              <a:latin typeface="Roboto Mono Medium"/>
              <a:ea typeface="Roboto Mono Medium"/>
              <a:cs typeface="Roboto Mono Medium"/>
              <a:sym typeface="Roboto Mono Medium"/>
            </a:endParaRPr>
          </a:p>
          <a:p>
            <a:pPr marL="0" lvl="0" indent="0" algn="l" rtl="0">
              <a:spcBef>
                <a:spcPts val="0"/>
              </a:spcBef>
              <a:spcAft>
                <a:spcPts val="0"/>
              </a:spcAft>
              <a:buNone/>
            </a:pPr>
            <a:r>
              <a:rPr lang="en">
                <a:latin typeface="Roboto Mono Medium"/>
                <a:ea typeface="Roboto Mono Medium"/>
                <a:cs typeface="Roboto Mono Medium"/>
                <a:sym typeface="Roboto Mono Medium"/>
              </a:rPr>
              <a:t>resource provisioning are some techniques used to achieve</a:t>
            </a:r>
            <a:endParaRPr>
              <a:latin typeface="Roboto Mono Medium"/>
              <a:ea typeface="Roboto Mono Medium"/>
              <a:cs typeface="Roboto Mono Medium"/>
              <a:sym typeface="Roboto Mono Medium"/>
            </a:endParaRPr>
          </a:p>
          <a:p>
            <a:pPr marL="0" lvl="0" indent="0" algn="l" rtl="0">
              <a:spcBef>
                <a:spcPts val="0"/>
              </a:spcBef>
              <a:spcAft>
                <a:spcPts val="0"/>
              </a:spcAft>
              <a:buNone/>
            </a:pPr>
            <a:r>
              <a:rPr lang="en">
                <a:latin typeface="Roboto Mono Medium"/>
                <a:ea typeface="Roboto Mono Medium"/>
                <a:cs typeface="Roboto Mono Medium"/>
                <a:sym typeface="Roboto Mono Medium"/>
              </a:rPr>
              <a:t>that goal. </a:t>
            </a:r>
            <a:endParaRPr>
              <a:latin typeface="Roboto Mono Medium"/>
              <a:ea typeface="Roboto Mono Medium"/>
              <a:cs typeface="Roboto Mono Medium"/>
              <a:sym typeface="Roboto Mono Medium"/>
            </a:endParaRPr>
          </a:p>
          <a:p>
            <a:pPr marL="0" lvl="0" indent="0" algn="l" rtl="0">
              <a:spcBef>
                <a:spcPts val="0"/>
              </a:spcBef>
              <a:spcAft>
                <a:spcPts val="0"/>
              </a:spcAft>
              <a:buNone/>
            </a:pPr>
            <a:endParaRPr>
              <a:latin typeface="Roboto Mono Medium"/>
              <a:ea typeface="Roboto Mono Medium"/>
              <a:cs typeface="Roboto Mono Medium"/>
              <a:sym typeface="Roboto Mono Medium"/>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48"/>
          <p:cNvSpPr txBox="1">
            <a:spLocks noGrp="1"/>
          </p:cNvSpPr>
          <p:nvPr>
            <p:ph type="title"/>
          </p:nvPr>
        </p:nvSpPr>
        <p:spPr>
          <a:xfrm>
            <a:off x="2308050" y="353000"/>
            <a:ext cx="4527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Challenges</a:t>
            </a:r>
            <a:endParaRPr/>
          </a:p>
        </p:txBody>
      </p:sp>
      <p:sp>
        <p:nvSpPr>
          <p:cNvPr id="357" name="Google Shape;357;p48"/>
          <p:cNvSpPr txBox="1"/>
          <p:nvPr/>
        </p:nvSpPr>
        <p:spPr>
          <a:xfrm>
            <a:off x="1375425" y="759350"/>
            <a:ext cx="6963000" cy="406262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b="1" dirty="0">
                <a:latin typeface="Roboto Mono"/>
                <a:ea typeface="Roboto Mono"/>
                <a:cs typeface="Roboto Mono"/>
                <a:sym typeface="Roboto Mono"/>
              </a:rPr>
              <a:t>Scheduling:</a:t>
            </a:r>
          </a:p>
          <a:p>
            <a:pPr marL="0" lvl="0" indent="0" algn="l" rtl="0">
              <a:spcBef>
                <a:spcPts val="0"/>
              </a:spcBef>
              <a:spcAft>
                <a:spcPts val="0"/>
              </a:spcAft>
              <a:buNone/>
            </a:pPr>
            <a:r>
              <a:rPr lang="en-US" dirty="0">
                <a:latin typeface="Roboto Mono Medium"/>
                <a:ea typeface="Roboto Mono Medium"/>
                <a:cs typeface="Roboto Mono Medium"/>
                <a:sym typeface="Roboto Mono Medium"/>
              </a:rPr>
              <a:t>Cloud service scheduling categorized into two categories:</a:t>
            </a:r>
          </a:p>
          <a:p>
            <a:pPr marL="0" lvl="0" indent="0" algn="l" rtl="0">
              <a:spcBef>
                <a:spcPts val="0"/>
              </a:spcBef>
              <a:spcAft>
                <a:spcPts val="0"/>
              </a:spcAft>
              <a:buNone/>
            </a:pPr>
            <a:r>
              <a:rPr lang="en-US" dirty="0">
                <a:latin typeface="Roboto Mono Medium"/>
                <a:ea typeface="Roboto Mono Medium"/>
                <a:cs typeface="Roboto Mono Medium"/>
                <a:sym typeface="Roboto Mono Medium"/>
              </a:rPr>
              <a:t>user level and system level. At user level scheduling deals with problems raised by service providing between both service provider and customer. Market based and auction based schedulers are fit for ruling the supply and demand of cloud resources. Market based resource allocation is powerful in cloud computing environment where resources are handed over to user as a service. The system level scheduling handles with resource management in datacenter. Datacenter contain many physical machines, Million request sent from user’s side, scheduling these requests to the physical machines done in datacenter. This scheduling affect the performance of datacenter. Service provisioning in cloud systems based on Service Level Agreement (SLA). SLA is the contract between service provider and customer mentioning the terms of agreement</a:t>
            </a:r>
          </a:p>
          <a:p>
            <a:pPr marL="0" lvl="0" indent="0" algn="l" rtl="0">
              <a:spcBef>
                <a:spcPts val="0"/>
              </a:spcBef>
              <a:spcAft>
                <a:spcPts val="0"/>
              </a:spcAft>
              <a:buNone/>
            </a:pPr>
            <a:r>
              <a:rPr lang="en-US" dirty="0">
                <a:latin typeface="Roboto Mono Medium"/>
                <a:ea typeface="Roboto Mono Medium"/>
                <a:cs typeface="Roboto Mono Medium"/>
                <a:sym typeface="Roboto Mono Medium"/>
              </a:rPr>
              <a:t>including the nonfunctional requirement represented as QoS.</a:t>
            </a:r>
          </a:p>
          <a:p>
            <a:pPr marL="0" lvl="0" indent="0" algn="l" rtl="0">
              <a:spcBef>
                <a:spcPts val="0"/>
              </a:spcBef>
              <a:spcAft>
                <a:spcPts val="0"/>
              </a:spcAft>
              <a:buNone/>
            </a:pPr>
            <a:endParaRPr lang="en-US" dirty="0">
              <a:latin typeface="Roboto Mono Medium"/>
              <a:ea typeface="Roboto Mono Medium"/>
              <a:cs typeface="Roboto Mono Medium"/>
              <a:sym typeface="Roboto Mono Medium"/>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49"/>
          <p:cNvSpPr txBox="1">
            <a:spLocks noGrp="1"/>
          </p:cNvSpPr>
          <p:nvPr>
            <p:ph type="title"/>
          </p:nvPr>
        </p:nvSpPr>
        <p:spPr>
          <a:xfrm>
            <a:off x="2308050" y="353000"/>
            <a:ext cx="4527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Challenges</a:t>
            </a:r>
            <a:endParaRPr/>
          </a:p>
        </p:txBody>
      </p:sp>
      <p:sp>
        <p:nvSpPr>
          <p:cNvPr id="363" name="Google Shape;363;p49"/>
          <p:cNvSpPr txBox="1"/>
          <p:nvPr/>
        </p:nvSpPr>
        <p:spPr>
          <a:xfrm>
            <a:off x="1375425" y="759350"/>
            <a:ext cx="6963000" cy="3201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a:latin typeface="Roboto Mono"/>
                <a:ea typeface="Roboto Mono"/>
                <a:cs typeface="Roboto Mono"/>
                <a:sym typeface="Roboto Mono"/>
              </a:rPr>
              <a:t>Admission Control: The main purpose of admission control is to provide strong performance. At admission control time, the Infrastructure Provider (IP) must consider the extra requirement along with the fundamental computational and networking necessities that may be required to be added to runtime so it become flexible. In many cases, these flexible requirements may be very large comparing it to the normal requirements. For example, if there are many users are working on cloud application with high divergence, the number of virtual machines are required more and that may be added at runtime many times multiple of the number of the basic ones. So that, the number of flexible requirements plays important role in the total requirements and therefore the cost of hosting the service</a:t>
            </a:r>
            <a:endParaRPr>
              <a:latin typeface="Roboto Mono Medium"/>
              <a:ea typeface="Roboto Mono Medium"/>
              <a:cs typeface="Roboto Mono Medium"/>
              <a:sym typeface="Roboto Mono Medium"/>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Google Shape;368;p50"/>
          <p:cNvSpPr txBox="1">
            <a:spLocks noGrp="1"/>
          </p:cNvSpPr>
          <p:nvPr>
            <p:ph type="title"/>
          </p:nvPr>
        </p:nvSpPr>
        <p:spPr>
          <a:xfrm>
            <a:off x="2308050" y="353000"/>
            <a:ext cx="4527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Challenges</a:t>
            </a:r>
            <a:endParaRPr/>
          </a:p>
        </p:txBody>
      </p:sp>
      <p:sp>
        <p:nvSpPr>
          <p:cNvPr id="369" name="Google Shape;369;p50"/>
          <p:cNvSpPr txBox="1"/>
          <p:nvPr/>
        </p:nvSpPr>
        <p:spPr>
          <a:xfrm>
            <a:off x="1375425" y="759350"/>
            <a:ext cx="6963000" cy="29854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b="1" dirty="0">
                <a:latin typeface="Roboto Mono"/>
                <a:ea typeface="Roboto Mono"/>
                <a:cs typeface="Roboto Mono"/>
                <a:sym typeface="Roboto Mono"/>
              </a:rPr>
              <a:t>Resource provisioning:</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Dynamic resource provisioning is the process of assigning</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available resources to the cloud application. Resource</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allocation will make services suffer if the allocation not</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managed in the right way. Resource provisioning will solve</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this problem by allowing the service providers to manage</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the resources of modules individually. Resource Allocation</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Strategy (RAS) is all about integrating service provider</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services activities to allocate insufficient resources within</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the limit of cloud environment so that it meets the needs of</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the cloud application. It need the demand and type of</a:t>
            </a:r>
            <a:endParaRPr b="1" dirty="0">
              <a:latin typeface="Roboto Mono"/>
              <a:ea typeface="Roboto Mono"/>
              <a:cs typeface="Roboto Mono"/>
              <a:sym typeface="Roboto Mono"/>
            </a:endParaRPr>
          </a:p>
          <a:p>
            <a:pPr marL="0" lvl="0" indent="0" algn="l" rtl="0">
              <a:spcBef>
                <a:spcPts val="0"/>
              </a:spcBef>
              <a:spcAft>
                <a:spcPts val="0"/>
              </a:spcAft>
              <a:buNone/>
            </a:pPr>
            <a:r>
              <a:rPr lang="en" b="1" dirty="0">
                <a:latin typeface="Roboto Mono"/>
                <a:ea typeface="Roboto Mono"/>
                <a:cs typeface="Roboto Mono"/>
                <a:sym typeface="Roboto Mono"/>
              </a:rPr>
              <a:t>resources for each application to complete the user task.</a:t>
            </a:r>
            <a:endParaRPr b="1" dirty="0">
              <a:latin typeface="Roboto Mono"/>
              <a:ea typeface="Roboto Mono"/>
              <a:cs typeface="Roboto Mono"/>
              <a:sym typeface="Roboto Mono"/>
            </a:endParaRPr>
          </a:p>
          <a:p>
            <a:pPr marL="0" lvl="0" indent="0" algn="l" rtl="0">
              <a:spcBef>
                <a:spcPts val="0"/>
              </a:spcBef>
              <a:spcAft>
                <a:spcPts val="0"/>
              </a:spcAft>
              <a:buNone/>
            </a:pPr>
            <a:endParaRPr b="1" dirty="0">
              <a:latin typeface="Roboto Mono"/>
              <a:ea typeface="Roboto Mono"/>
              <a:cs typeface="Roboto Mono"/>
              <a:sym typeface="Roboto Mono"/>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51"/>
          <p:cNvSpPr txBox="1">
            <a:spLocks noGrp="1"/>
          </p:cNvSpPr>
          <p:nvPr>
            <p:ph type="title"/>
          </p:nvPr>
        </p:nvSpPr>
        <p:spPr>
          <a:xfrm>
            <a:off x="1002325" y="711175"/>
            <a:ext cx="2966100" cy="88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Cloud Interoperability</a:t>
            </a:r>
            <a:endParaRPr/>
          </a:p>
        </p:txBody>
      </p:sp>
      <p:pic>
        <p:nvPicPr>
          <p:cNvPr id="375" name="Google Shape;375;p51"/>
          <p:cNvPicPr preferRelativeResize="0"/>
          <p:nvPr/>
        </p:nvPicPr>
        <p:blipFill rotWithShape="1">
          <a:blip r:embed="rId3">
            <a:alphaModFix/>
          </a:blip>
          <a:srcRect t="16734" r="8892" b="18300"/>
          <a:stretch/>
        </p:blipFill>
        <p:spPr>
          <a:xfrm rot="-5400000">
            <a:off x="6978563" y="385862"/>
            <a:ext cx="1711050" cy="710725"/>
          </a:xfrm>
          <a:prstGeom prst="rect">
            <a:avLst/>
          </a:prstGeom>
          <a:noFill/>
          <a:ln>
            <a:noFill/>
          </a:ln>
        </p:spPr>
      </p:pic>
      <p:pic>
        <p:nvPicPr>
          <p:cNvPr id="376" name="Google Shape;376;p51"/>
          <p:cNvPicPr preferRelativeResize="0"/>
          <p:nvPr/>
        </p:nvPicPr>
        <p:blipFill rotWithShape="1">
          <a:blip r:embed="rId3">
            <a:alphaModFix/>
          </a:blip>
          <a:srcRect t="16734" r="8892" b="18300"/>
          <a:stretch/>
        </p:blipFill>
        <p:spPr>
          <a:xfrm rot="-5400000">
            <a:off x="7452388" y="385862"/>
            <a:ext cx="1711050" cy="710725"/>
          </a:xfrm>
          <a:prstGeom prst="rect">
            <a:avLst/>
          </a:prstGeom>
          <a:noFill/>
          <a:ln>
            <a:noFill/>
          </a:ln>
        </p:spPr>
      </p:pic>
      <p:sp>
        <p:nvSpPr>
          <p:cNvPr id="377" name="Google Shape;377;p51"/>
          <p:cNvSpPr txBox="1"/>
          <p:nvPr/>
        </p:nvSpPr>
        <p:spPr>
          <a:xfrm>
            <a:off x="800475" y="1600950"/>
            <a:ext cx="3287100" cy="2539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a:latin typeface="Roboto Mono Medium"/>
                <a:ea typeface="Roboto Mono Medium"/>
                <a:cs typeface="Roboto Mono Medium"/>
                <a:sym typeface="Roboto Mono Medium"/>
              </a:rPr>
              <a:t>Cloud interoperability. This term refers to the ability of two or more systems or applications to exchange information and to use the information that has been exchanged together.</a:t>
            </a:r>
            <a:endParaRPr sz="1700">
              <a:latin typeface="Roboto Mono Medium"/>
              <a:ea typeface="Roboto Mono Medium"/>
              <a:cs typeface="Roboto Mono Medium"/>
              <a:sym typeface="Roboto Mono Medium"/>
            </a:endParaRPr>
          </a:p>
        </p:txBody>
      </p:sp>
      <p:sp>
        <p:nvSpPr>
          <p:cNvPr id="378" name="Google Shape;378;p51"/>
          <p:cNvSpPr txBox="1"/>
          <p:nvPr/>
        </p:nvSpPr>
        <p:spPr>
          <a:xfrm>
            <a:off x="5126475" y="1311425"/>
            <a:ext cx="32871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Mono Medium"/>
                <a:ea typeface="Roboto Mono Medium"/>
                <a:cs typeface="Roboto Mono Medium"/>
                <a:sym typeface="Roboto Mono Medium"/>
              </a:rPr>
              <a:t>There is a strong need for the development of integrated interoperability authentication among all provider</a:t>
            </a:r>
            <a:endParaRPr>
              <a:latin typeface="Roboto Mono Medium"/>
              <a:ea typeface="Roboto Mono Medium"/>
              <a:cs typeface="Roboto Mono Medium"/>
              <a:sym typeface="Roboto Mono Medium"/>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52"/>
          <p:cNvSpPr txBox="1">
            <a:spLocks noGrp="1"/>
          </p:cNvSpPr>
          <p:nvPr>
            <p:ph type="title"/>
          </p:nvPr>
        </p:nvSpPr>
        <p:spPr>
          <a:xfrm>
            <a:off x="1002325" y="711173"/>
            <a:ext cx="2403900" cy="1385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Standards</a:t>
            </a:r>
            <a:endParaRPr/>
          </a:p>
        </p:txBody>
      </p:sp>
      <p:sp>
        <p:nvSpPr>
          <p:cNvPr id="384" name="Google Shape;384;p52"/>
          <p:cNvSpPr txBox="1"/>
          <p:nvPr/>
        </p:nvSpPr>
        <p:spPr>
          <a:xfrm>
            <a:off x="788000" y="1361100"/>
            <a:ext cx="32523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latin typeface="Roboto Mono Medium"/>
                <a:ea typeface="Roboto Mono Medium"/>
                <a:cs typeface="Roboto Mono Medium"/>
                <a:sym typeface="Roboto Mono Medium"/>
              </a:rPr>
              <a:t>   When  consumer  wishes to migrate from one cloud Provider to another, interoperability falls into these categories: </a:t>
            </a:r>
            <a:endParaRPr>
              <a:latin typeface="Roboto Mono Medium"/>
              <a:ea typeface="Roboto Mono Medium"/>
              <a:cs typeface="Roboto Mono Medium"/>
              <a:sym typeface="Roboto Mono Medium"/>
            </a:endParaRPr>
          </a:p>
          <a:p>
            <a:pPr marL="0" lvl="0" indent="0" algn="l" rtl="0">
              <a:spcBef>
                <a:spcPts val="0"/>
              </a:spcBef>
              <a:spcAft>
                <a:spcPts val="0"/>
              </a:spcAft>
              <a:buNone/>
            </a:pPr>
            <a:endParaRPr>
              <a:latin typeface="Roboto Mono Medium"/>
              <a:ea typeface="Roboto Mono Medium"/>
              <a:cs typeface="Roboto Mono Medium"/>
              <a:sym typeface="Roboto Mono Medium"/>
            </a:endParaRPr>
          </a:p>
          <a:p>
            <a:pPr marL="457200" lvl="0" indent="-317500" algn="l" rtl="0">
              <a:spcBef>
                <a:spcPts val="0"/>
              </a:spcBef>
              <a:spcAft>
                <a:spcPts val="0"/>
              </a:spcAft>
              <a:buSzPts val="1400"/>
              <a:buFont typeface="Roboto Mono Medium"/>
              <a:buChar char="●"/>
            </a:pPr>
            <a:r>
              <a:rPr lang="en">
                <a:latin typeface="Roboto Mono Medium"/>
                <a:ea typeface="Roboto Mono Medium"/>
                <a:cs typeface="Roboto Mono Medium"/>
                <a:sym typeface="Roboto Mono Medium"/>
              </a:rPr>
              <a:t>Data and Application Portability: It means by running applications and data, consumers should be able to migrate easily from one cloud provider to another without any lock-in issue. </a:t>
            </a:r>
            <a:endParaRPr>
              <a:latin typeface="Roboto Mono Medium"/>
              <a:ea typeface="Roboto Mono Medium"/>
              <a:cs typeface="Roboto Mono Medium"/>
              <a:sym typeface="Roboto Mono Medium"/>
            </a:endParaRPr>
          </a:p>
        </p:txBody>
      </p:sp>
      <p:sp>
        <p:nvSpPr>
          <p:cNvPr id="385" name="Google Shape;385;p52"/>
          <p:cNvSpPr txBox="1"/>
          <p:nvPr/>
        </p:nvSpPr>
        <p:spPr>
          <a:xfrm>
            <a:off x="5000225" y="444150"/>
            <a:ext cx="3538800" cy="3847177"/>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Font typeface="Roboto Mono Medium"/>
              <a:buChar char="●"/>
            </a:pPr>
            <a:r>
              <a:rPr lang="en" dirty="0">
                <a:latin typeface="Roboto Mono Medium"/>
                <a:ea typeface="Roboto Mono Medium"/>
                <a:cs typeface="Roboto Mono Medium"/>
                <a:sym typeface="Roboto Mono Medium"/>
              </a:rPr>
              <a:t>Platform Portability: It means application development environment or IDE (I</a:t>
            </a:r>
            <a:r>
              <a:rPr lang="en-IN" b="1" i="0" dirty="0">
                <a:solidFill>
                  <a:srgbClr val="202124"/>
                </a:solidFill>
                <a:effectLst/>
                <a:latin typeface="arial" panose="020B0604020202020204" pitchFamily="34" charset="0"/>
              </a:rPr>
              <a:t>ntegrated Development </a:t>
            </a:r>
            <a:r>
              <a:rPr lang="en-IN" b="1" dirty="0">
                <a:solidFill>
                  <a:srgbClr val="202124"/>
                </a:solidFill>
                <a:latin typeface="arial" panose="020B0604020202020204" pitchFamily="34" charset="0"/>
              </a:rPr>
              <a:t>E</a:t>
            </a:r>
            <a:r>
              <a:rPr lang="en-IN" b="1" i="0" dirty="0">
                <a:solidFill>
                  <a:srgbClr val="202124"/>
                </a:solidFill>
                <a:effectLst/>
                <a:latin typeface="arial" panose="020B0604020202020204" pitchFamily="34" charset="0"/>
              </a:rPr>
              <a:t>nvironment)</a:t>
            </a:r>
            <a:r>
              <a:rPr lang="en" dirty="0">
                <a:latin typeface="Roboto Mono Medium"/>
                <a:ea typeface="Roboto Mono Medium"/>
                <a:cs typeface="Roboto Mono Medium"/>
                <a:sym typeface="Roboto Mono Medium"/>
              </a:rPr>
              <a:t> should be capable enough to run over any type of cloud infrastructure. </a:t>
            </a:r>
            <a:endParaRPr dirty="0">
              <a:latin typeface="Roboto Mono Medium"/>
              <a:ea typeface="Roboto Mono Medium"/>
              <a:cs typeface="Roboto Mono Medium"/>
              <a:sym typeface="Roboto Mono Medium"/>
            </a:endParaRPr>
          </a:p>
          <a:p>
            <a:pPr marL="0" lvl="0" indent="0" algn="l" rtl="0">
              <a:spcBef>
                <a:spcPts val="0"/>
              </a:spcBef>
              <a:spcAft>
                <a:spcPts val="0"/>
              </a:spcAft>
              <a:buNone/>
            </a:pPr>
            <a:endParaRPr dirty="0">
              <a:latin typeface="Roboto Mono Medium"/>
              <a:ea typeface="Roboto Mono Medium"/>
              <a:cs typeface="Roboto Mono Medium"/>
              <a:sym typeface="Roboto Mono Medium"/>
            </a:endParaRPr>
          </a:p>
          <a:p>
            <a:pPr marL="0" lvl="0" indent="0" algn="l" rtl="0">
              <a:spcBef>
                <a:spcPts val="0"/>
              </a:spcBef>
              <a:spcAft>
                <a:spcPts val="0"/>
              </a:spcAft>
              <a:buNone/>
            </a:pPr>
            <a:endParaRPr dirty="0">
              <a:latin typeface="Roboto Mono Medium"/>
              <a:ea typeface="Roboto Mono Medium"/>
              <a:cs typeface="Roboto Mono Medium"/>
              <a:sym typeface="Roboto Mono Medium"/>
            </a:endParaRPr>
          </a:p>
          <a:p>
            <a:pPr marL="457200" lvl="0" indent="-317500" algn="l" rtl="0">
              <a:spcBef>
                <a:spcPts val="0"/>
              </a:spcBef>
              <a:spcAft>
                <a:spcPts val="0"/>
              </a:spcAft>
              <a:buSzPts val="1400"/>
              <a:buFont typeface="Roboto Mono Medium"/>
              <a:buChar char="●"/>
            </a:pPr>
            <a:r>
              <a:rPr lang="en" dirty="0">
                <a:latin typeface="Roboto Mono Medium"/>
                <a:ea typeface="Roboto Mono Medium"/>
                <a:cs typeface="Roboto Mono Medium"/>
                <a:sym typeface="Roboto Mono Medium"/>
              </a:rPr>
              <a:t>Infrastructure Portability: It means virtual server or machine images should have the freedom of portability. They should be able to migrate from one cloud provider to another. </a:t>
            </a:r>
            <a:endParaRPr dirty="0">
              <a:latin typeface="Roboto Mono Medium"/>
              <a:ea typeface="Roboto Mono Medium"/>
              <a:cs typeface="Roboto Mono Medium"/>
              <a:sym typeface="Roboto Mono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9"/>
          <p:cNvSpPr txBox="1">
            <a:spLocks noGrp="1"/>
          </p:cNvSpPr>
          <p:nvPr>
            <p:ph type="title"/>
          </p:nvPr>
        </p:nvSpPr>
        <p:spPr>
          <a:xfrm>
            <a:off x="1836900" y="711175"/>
            <a:ext cx="54702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800" dirty="0"/>
              <a:t>Approaches to migrating</a:t>
            </a:r>
            <a:endParaRPr sz="1800" dirty="0"/>
          </a:p>
        </p:txBody>
      </p:sp>
      <p:sp>
        <p:nvSpPr>
          <p:cNvPr id="190" name="Google Shape;190;p29"/>
          <p:cNvSpPr txBox="1">
            <a:spLocks noGrp="1"/>
          </p:cNvSpPr>
          <p:nvPr>
            <p:ph type="body" idx="1"/>
          </p:nvPr>
        </p:nvSpPr>
        <p:spPr>
          <a:xfrm>
            <a:off x="1398275" y="1401825"/>
            <a:ext cx="6963300" cy="3063000"/>
          </a:xfrm>
          <a:prstGeom prst="rect">
            <a:avLst/>
          </a:prstGeom>
        </p:spPr>
        <p:txBody>
          <a:bodyPr spcFirstLastPara="1" wrap="square" lIns="91425" tIns="91425" rIns="91425" bIns="91425" anchor="t" anchorCtr="0">
            <a:noAutofit/>
          </a:bodyPr>
          <a:lstStyle/>
          <a:p>
            <a:pPr marL="342900" lvl="0" indent="-247650" algn="just" rtl="0">
              <a:spcBef>
                <a:spcPts val="0"/>
              </a:spcBef>
              <a:spcAft>
                <a:spcPts val="0"/>
              </a:spcAft>
              <a:buClr>
                <a:srgbClr val="000000"/>
              </a:buClr>
              <a:buSzPts val="1700"/>
              <a:buFont typeface="Roboto Mono"/>
              <a:buChar char="•"/>
            </a:pPr>
            <a:r>
              <a:rPr lang="en" sz="1700" dirty="0">
                <a:solidFill>
                  <a:srgbClr val="000000"/>
                </a:solidFill>
                <a:latin typeface="Roboto Mono"/>
                <a:ea typeface="Roboto Mono"/>
                <a:cs typeface="Roboto Mono"/>
                <a:sym typeface="Roboto Mono"/>
              </a:rPr>
              <a:t>It refers to the movement or transfer between different physical machines without any discontinuity.</a:t>
            </a:r>
            <a:endParaRPr sz="1700" dirty="0">
              <a:solidFill>
                <a:srgbClr val="000000"/>
              </a:solidFill>
              <a:latin typeface="Roboto Mono"/>
              <a:ea typeface="Roboto Mono"/>
              <a:cs typeface="Roboto Mono"/>
              <a:sym typeface="Roboto Mono"/>
            </a:endParaRPr>
          </a:p>
          <a:p>
            <a:pPr marL="342900" lvl="0" indent="-247650" algn="just" rtl="0">
              <a:spcBef>
                <a:spcPts val="0"/>
              </a:spcBef>
              <a:spcAft>
                <a:spcPts val="0"/>
              </a:spcAft>
              <a:buClr>
                <a:srgbClr val="000000"/>
              </a:buClr>
              <a:buSzPts val="1700"/>
              <a:buFont typeface="Roboto Mono"/>
              <a:buChar char="•"/>
            </a:pPr>
            <a:r>
              <a:rPr lang="en" sz="1700" dirty="0">
                <a:solidFill>
                  <a:srgbClr val="000000"/>
                </a:solidFill>
                <a:latin typeface="Roboto Mono"/>
                <a:ea typeface="Roboto Mono"/>
                <a:cs typeface="Roboto Mono"/>
                <a:sym typeface="Roboto Mono"/>
              </a:rPr>
              <a:t>What challenges and obstacles clients might have to overcome to tap into the cloud? </a:t>
            </a:r>
            <a:endParaRPr sz="1700" dirty="0">
              <a:solidFill>
                <a:srgbClr val="000000"/>
              </a:solidFill>
              <a:latin typeface="Roboto Mono"/>
              <a:ea typeface="Roboto Mono"/>
              <a:cs typeface="Roboto Mono"/>
              <a:sym typeface="Roboto Mon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F26EB-A956-87B7-9950-CB6275625A07}"/>
              </a:ext>
            </a:extLst>
          </p:cNvPr>
          <p:cNvSpPr>
            <a:spLocks noGrp="1"/>
          </p:cNvSpPr>
          <p:nvPr>
            <p:ph type="title"/>
          </p:nvPr>
        </p:nvSpPr>
        <p:spPr>
          <a:xfrm>
            <a:off x="1900695" y="583584"/>
            <a:ext cx="5470200" cy="572700"/>
          </a:xfrm>
        </p:spPr>
        <p:txBody>
          <a:bodyPr/>
          <a:lstStyle/>
          <a:p>
            <a:r>
              <a:rPr lang="en" sz="1800" dirty="0"/>
              <a:t>When you migrate from a client to the cloud, the issues you will face fall into the following overall categories.</a:t>
            </a:r>
            <a:endParaRPr lang="en-IN" sz="1800" dirty="0">
              <a:solidFill>
                <a:srgbClr val="FF0000"/>
              </a:solidFill>
              <a:latin typeface="Concert One" panose="020B0604020202020204" pitchFamily="2" charset="0"/>
            </a:endParaRPr>
          </a:p>
        </p:txBody>
      </p:sp>
      <p:sp>
        <p:nvSpPr>
          <p:cNvPr id="3" name="Text Placeholder 2">
            <a:extLst>
              <a:ext uri="{FF2B5EF4-FFF2-40B4-BE49-F238E27FC236}">
                <a16:creationId xmlns:a16="http://schemas.microsoft.com/office/drawing/2014/main" id="{7FEC0F66-8AB2-F16B-4E2F-5B646CBD1B1A}"/>
              </a:ext>
            </a:extLst>
          </p:cNvPr>
          <p:cNvSpPr>
            <a:spLocks noGrp="1"/>
          </p:cNvSpPr>
          <p:nvPr>
            <p:ph type="body" idx="1"/>
          </p:nvPr>
        </p:nvSpPr>
        <p:spPr/>
        <p:txBody>
          <a:bodyPr/>
          <a:lstStyle/>
          <a:p>
            <a:r>
              <a:rPr lang="en-IN" sz="2000" dirty="0"/>
              <a:t>Data loss</a:t>
            </a:r>
          </a:p>
          <a:p>
            <a:r>
              <a:rPr lang="en-IN" sz="2000" dirty="0"/>
              <a:t>Wasted costs</a:t>
            </a:r>
          </a:p>
          <a:p>
            <a:r>
              <a:rPr lang="en-IN" sz="2000" dirty="0"/>
              <a:t>Added latency</a:t>
            </a:r>
          </a:p>
          <a:p>
            <a:r>
              <a:rPr lang="en-IN" sz="2000" dirty="0"/>
              <a:t>Lack of visibility &amp; control</a:t>
            </a:r>
          </a:p>
          <a:p>
            <a:r>
              <a:rPr lang="en-IN" sz="2000" dirty="0"/>
              <a:t>No clear cloud migration strategy in place</a:t>
            </a:r>
          </a:p>
        </p:txBody>
      </p:sp>
    </p:spTree>
    <p:extLst>
      <p:ext uri="{BB962C8B-B14F-4D97-AF65-F5344CB8AC3E}">
        <p14:creationId xmlns:p14="http://schemas.microsoft.com/office/powerpoint/2010/main" val="3115124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0"/>
          <p:cNvSpPr/>
          <p:nvPr/>
        </p:nvSpPr>
        <p:spPr>
          <a:xfrm>
            <a:off x="7639575" y="711175"/>
            <a:ext cx="674863" cy="488424"/>
          </a:xfrm>
          <a:custGeom>
            <a:avLst/>
            <a:gdLst/>
            <a:ahLst/>
            <a:cxnLst/>
            <a:rect l="l" t="t" r="r" b="b"/>
            <a:pathLst>
              <a:path w="35347" h="25582" extrusionOk="0">
                <a:moveTo>
                  <a:pt x="32086" y="1331"/>
                </a:moveTo>
                <a:cubicBezTo>
                  <a:pt x="32060" y="1725"/>
                  <a:pt x="32014" y="2116"/>
                  <a:pt x="31884" y="2511"/>
                </a:cubicBezTo>
                <a:cubicBezTo>
                  <a:pt x="31710" y="3037"/>
                  <a:pt x="31422" y="3448"/>
                  <a:pt x="31140" y="3873"/>
                </a:cubicBezTo>
                <a:lnTo>
                  <a:pt x="31140" y="3875"/>
                </a:lnTo>
                <a:cubicBezTo>
                  <a:pt x="31045" y="3802"/>
                  <a:pt x="30957" y="3717"/>
                  <a:pt x="30879" y="3626"/>
                </a:cubicBezTo>
                <a:cubicBezTo>
                  <a:pt x="30960" y="3537"/>
                  <a:pt x="31004" y="3420"/>
                  <a:pt x="31004" y="3300"/>
                </a:cubicBezTo>
                <a:cubicBezTo>
                  <a:pt x="31012" y="2456"/>
                  <a:pt x="31170" y="1364"/>
                  <a:pt x="32086" y="1331"/>
                </a:cubicBezTo>
                <a:close/>
                <a:moveTo>
                  <a:pt x="33448" y="2151"/>
                </a:moveTo>
                <a:lnTo>
                  <a:pt x="33448" y="2151"/>
                </a:lnTo>
                <a:cubicBezTo>
                  <a:pt x="33674" y="2664"/>
                  <a:pt x="33586" y="3318"/>
                  <a:pt x="33167" y="3795"/>
                </a:cubicBezTo>
                <a:cubicBezTo>
                  <a:pt x="33046" y="3933"/>
                  <a:pt x="32896" y="4044"/>
                  <a:pt x="32729" y="4118"/>
                </a:cubicBezTo>
                <a:cubicBezTo>
                  <a:pt x="33098" y="3528"/>
                  <a:pt x="33326" y="2819"/>
                  <a:pt x="33448" y="2151"/>
                </a:cubicBezTo>
                <a:close/>
                <a:moveTo>
                  <a:pt x="32524" y="1387"/>
                </a:moveTo>
                <a:cubicBezTo>
                  <a:pt x="32540" y="1390"/>
                  <a:pt x="32555" y="1392"/>
                  <a:pt x="32571" y="1397"/>
                </a:cubicBezTo>
                <a:cubicBezTo>
                  <a:pt x="32884" y="1486"/>
                  <a:pt x="33123" y="1661"/>
                  <a:pt x="33289" y="1878"/>
                </a:cubicBezTo>
                <a:cubicBezTo>
                  <a:pt x="33081" y="2445"/>
                  <a:pt x="32804" y="2943"/>
                  <a:pt x="32503" y="3432"/>
                </a:cubicBezTo>
                <a:cubicBezTo>
                  <a:pt x="32416" y="3432"/>
                  <a:pt x="32336" y="3480"/>
                  <a:pt x="32295" y="3557"/>
                </a:cubicBezTo>
                <a:cubicBezTo>
                  <a:pt x="32169" y="3777"/>
                  <a:pt x="32049" y="4000"/>
                  <a:pt x="31925" y="4221"/>
                </a:cubicBezTo>
                <a:cubicBezTo>
                  <a:pt x="31817" y="4204"/>
                  <a:pt x="31712" y="4175"/>
                  <a:pt x="31611" y="4138"/>
                </a:cubicBezTo>
                <a:cubicBezTo>
                  <a:pt x="32171" y="3413"/>
                  <a:pt x="32513" y="2340"/>
                  <a:pt x="32524" y="1387"/>
                </a:cubicBezTo>
                <a:close/>
                <a:moveTo>
                  <a:pt x="9407" y="5159"/>
                </a:moveTo>
                <a:cubicBezTo>
                  <a:pt x="10187" y="6580"/>
                  <a:pt x="10603" y="7882"/>
                  <a:pt x="10645" y="9398"/>
                </a:cubicBezTo>
                <a:cubicBezTo>
                  <a:pt x="10279" y="9775"/>
                  <a:pt x="9939" y="10175"/>
                  <a:pt x="9627" y="10596"/>
                </a:cubicBezTo>
                <a:lnTo>
                  <a:pt x="9626" y="10596"/>
                </a:lnTo>
                <a:cubicBezTo>
                  <a:pt x="9570" y="10548"/>
                  <a:pt x="9511" y="10506"/>
                  <a:pt x="9457" y="10455"/>
                </a:cubicBezTo>
                <a:cubicBezTo>
                  <a:pt x="8958" y="9988"/>
                  <a:pt x="8631" y="9478"/>
                  <a:pt x="8445" y="8950"/>
                </a:cubicBezTo>
                <a:cubicBezTo>
                  <a:pt x="8239" y="7563"/>
                  <a:pt x="8522" y="6110"/>
                  <a:pt x="9407" y="5159"/>
                </a:cubicBezTo>
                <a:close/>
                <a:moveTo>
                  <a:pt x="14031" y="4662"/>
                </a:moveTo>
                <a:lnTo>
                  <a:pt x="14031" y="4662"/>
                </a:lnTo>
                <a:cubicBezTo>
                  <a:pt x="15409" y="5488"/>
                  <a:pt x="16195" y="7133"/>
                  <a:pt x="15661" y="8877"/>
                </a:cubicBezTo>
                <a:lnTo>
                  <a:pt x="15659" y="8877"/>
                </a:lnTo>
                <a:cubicBezTo>
                  <a:pt x="15430" y="9624"/>
                  <a:pt x="15018" y="10217"/>
                  <a:pt x="14503" y="10657"/>
                </a:cubicBezTo>
                <a:cubicBezTo>
                  <a:pt x="15162" y="8733"/>
                  <a:pt x="15142" y="6226"/>
                  <a:pt x="14031" y="4662"/>
                </a:cubicBezTo>
                <a:close/>
                <a:moveTo>
                  <a:pt x="12255" y="4111"/>
                </a:moveTo>
                <a:lnTo>
                  <a:pt x="12255" y="4111"/>
                </a:lnTo>
                <a:cubicBezTo>
                  <a:pt x="12734" y="4141"/>
                  <a:pt x="13204" y="4257"/>
                  <a:pt x="13641" y="4456"/>
                </a:cubicBezTo>
                <a:cubicBezTo>
                  <a:pt x="13946" y="5706"/>
                  <a:pt x="14445" y="6784"/>
                  <a:pt x="14438" y="8128"/>
                </a:cubicBezTo>
                <a:cubicBezTo>
                  <a:pt x="14433" y="9221"/>
                  <a:pt x="14153" y="10170"/>
                  <a:pt x="13778" y="11136"/>
                </a:cubicBezTo>
                <a:lnTo>
                  <a:pt x="13777" y="11136"/>
                </a:lnTo>
                <a:cubicBezTo>
                  <a:pt x="13579" y="11237"/>
                  <a:pt x="13371" y="11320"/>
                  <a:pt x="13158" y="11383"/>
                </a:cubicBezTo>
                <a:cubicBezTo>
                  <a:pt x="13508" y="10596"/>
                  <a:pt x="13480" y="9389"/>
                  <a:pt x="13480" y="8738"/>
                </a:cubicBezTo>
                <a:cubicBezTo>
                  <a:pt x="13481" y="7105"/>
                  <a:pt x="13101" y="5512"/>
                  <a:pt x="12255" y="4111"/>
                </a:cubicBezTo>
                <a:close/>
                <a:moveTo>
                  <a:pt x="10574" y="4370"/>
                </a:moveTo>
                <a:cubicBezTo>
                  <a:pt x="11032" y="5394"/>
                  <a:pt x="11434" y="6425"/>
                  <a:pt x="11654" y="7535"/>
                </a:cubicBezTo>
                <a:cubicBezTo>
                  <a:pt x="11731" y="7917"/>
                  <a:pt x="12221" y="10964"/>
                  <a:pt x="11674" y="11503"/>
                </a:cubicBezTo>
                <a:cubicBezTo>
                  <a:pt x="11256" y="11451"/>
                  <a:pt x="10850" y="11331"/>
                  <a:pt x="10471" y="11147"/>
                </a:cubicBezTo>
                <a:cubicBezTo>
                  <a:pt x="10513" y="11076"/>
                  <a:pt x="10551" y="11003"/>
                  <a:pt x="10593" y="10933"/>
                </a:cubicBezTo>
                <a:cubicBezTo>
                  <a:pt x="10613" y="10979"/>
                  <a:pt x="10666" y="11005"/>
                  <a:pt x="10718" y="11005"/>
                </a:cubicBezTo>
                <a:cubicBezTo>
                  <a:pt x="10776" y="11005"/>
                  <a:pt x="10833" y="10974"/>
                  <a:pt x="10849" y="10909"/>
                </a:cubicBezTo>
                <a:cubicBezTo>
                  <a:pt x="10901" y="10692"/>
                  <a:pt x="10939" y="10473"/>
                  <a:pt x="10966" y="10253"/>
                </a:cubicBezTo>
                <a:cubicBezTo>
                  <a:pt x="11086" y="10020"/>
                  <a:pt x="11201" y="9789"/>
                  <a:pt x="11304" y="9554"/>
                </a:cubicBezTo>
                <a:cubicBezTo>
                  <a:pt x="11399" y="9337"/>
                  <a:pt x="11239" y="9113"/>
                  <a:pt x="11045" y="9113"/>
                </a:cubicBezTo>
                <a:cubicBezTo>
                  <a:pt x="11035" y="9113"/>
                  <a:pt x="11025" y="9113"/>
                  <a:pt x="11016" y="9115"/>
                </a:cubicBezTo>
                <a:cubicBezTo>
                  <a:pt x="10959" y="7642"/>
                  <a:pt x="10449" y="6136"/>
                  <a:pt x="9532" y="5039"/>
                </a:cubicBezTo>
                <a:cubicBezTo>
                  <a:pt x="9833" y="4751"/>
                  <a:pt x="10187" y="4523"/>
                  <a:pt x="10574" y="4370"/>
                </a:cubicBezTo>
                <a:close/>
                <a:moveTo>
                  <a:pt x="12017" y="4105"/>
                </a:moveTo>
                <a:cubicBezTo>
                  <a:pt x="12017" y="4115"/>
                  <a:pt x="12020" y="4125"/>
                  <a:pt x="12023" y="4134"/>
                </a:cubicBezTo>
                <a:cubicBezTo>
                  <a:pt x="12459" y="5230"/>
                  <a:pt x="12828" y="6325"/>
                  <a:pt x="12963" y="7502"/>
                </a:cubicBezTo>
                <a:cubicBezTo>
                  <a:pt x="13008" y="7897"/>
                  <a:pt x="13034" y="10935"/>
                  <a:pt x="12588" y="11499"/>
                </a:cubicBezTo>
                <a:lnTo>
                  <a:pt x="12586" y="11499"/>
                </a:lnTo>
                <a:cubicBezTo>
                  <a:pt x="12468" y="11513"/>
                  <a:pt x="12349" y="11524"/>
                  <a:pt x="12230" y="11527"/>
                </a:cubicBezTo>
                <a:cubicBezTo>
                  <a:pt x="12489" y="10895"/>
                  <a:pt x="12334" y="9818"/>
                  <a:pt x="12313" y="9394"/>
                </a:cubicBezTo>
                <a:cubicBezTo>
                  <a:pt x="12224" y="7606"/>
                  <a:pt x="11756" y="5824"/>
                  <a:pt x="10864" y="4269"/>
                </a:cubicBezTo>
                <a:cubicBezTo>
                  <a:pt x="11115" y="4193"/>
                  <a:pt x="11375" y="4142"/>
                  <a:pt x="11637" y="4117"/>
                </a:cubicBezTo>
                <a:cubicBezTo>
                  <a:pt x="11766" y="4105"/>
                  <a:pt x="11891" y="4105"/>
                  <a:pt x="12017" y="4105"/>
                </a:cubicBezTo>
                <a:close/>
                <a:moveTo>
                  <a:pt x="25741" y="16319"/>
                </a:moveTo>
                <a:cubicBezTo>
                  <a:pt x="26033" y="16319"/>
                  <a:pt x="26325" y="16353"/>
                  <a:pt x="26608" y="16425"/>
                </a:cubicBezTo>
                <a:cubicBezTo>
                  <a:pt x="26757" y="16463"/>
                  <a:pt x="26903" y="16513"/>
                  <a:pt x="27044" y="16574"/>
                </a:cubicBezTo>
                <a:cubicBezTo>
                  <a:pt x="28124" y="17916"/>
                  <a:pt x="26413" y="20133"/>
                  <a:pt x="25036" y="20799"/>
                </a:cubicBezTo>
                <a:cubicBezTo>
                  <a:pt x="24616" y="21002"/>
                  <a:pt x="24156" y="21111"/>
                  <a:pt x="23701" y="21111"/>
                </a:cubicBezTo>
                <a:cubicBezTo>
                  <a:pt x="23171" y="21111"/>
                  <a:pt x="22648" y="20963"/>
                  <a:pt x="22200" y="20645"/>
                </a:cubicBezTo>
                <a:cubicBezTo>
                  <a:pt x="21851" y="20398"/>
                  <a:pt x="21618" y="20077"/>
                  <a:pt x="21492" y="19731"/>
                </a:cubicBezTo>
                <a:cubicBezTo>
                  <a:pt x="21476" y="19396"/>
                  <a:pt x="21503" y="19061"/>
                  <a:pt x="21572" y="18733"/>
                </a:cubicBezTo>
                <a:cubicBezTo>
                  <a:pt x="21617" y="18728"/>
                  <a:pt x="21662" y="18715"/>
                  <a:pt x="21702" y="18694"/>
                </a:cubicBezTo>
                <a:cubicBezTo>
                  <a:pt x="22164" y="18440"/>
                  <a:pt x="22446" y="18033"/>
                  <a:pt x="22768" y="17649"/>
                </a:cubicBezTo>
                <a:cubicBezTo>
                  <a:pt x="23416" y="18221"/>
                  <a:pt x="24064" y="18791"/>
                  <a:pt x="24704" y="19359"/>
                </a:cubicBezTo>
                <a:cubicBezTo>
                  <a:pt x="24857" y="19496"/>
                  <a:pt x="25027" y="19554"/>
                  <a:pt x="25190" y="19554"/>
                </a:cubicBezTo>
                <a:cubicBezTo>
                  <a:pt x="25767" y="19554"/>
                  <a:pt x="26268" y="18836"/>
                  <a:pt x="25734" y="18328"/>
                </a:cubicBezTo>
                <a:cubicBezTo>
                  <a:pt x="25166" y="17789"/>
                  <a:pt x="24597" y="17246"/>
                  <a:pt x="24027" y="16699"/>
                </a:cubicBezTo>
                <a:cubicBezTo>
                  <a:pt x="24563" y="16456"/>
                  <a:pt x="25153" y="16319"/>
                  <a:pt x="25741" y="16319"/>
                </a:cubicBezTo>
                <a:close/>
                <a:moveTo>
                  <a:pt x="27895" y="17098"/>
                </a:moveTo>
                <a:cubicBezTo>
                  <a:pt x="28227" y="17383"/>
                  <a:pt x="28508" y="17724"/>
                  <a:pt x="28723" y="18106"/>
                </a:cubicBezTo>
                <a:cubicBezTo>
                  <a:pt x="28458" y="19552"/>
                  <a:pt x="27924" y="20816"/>
                  <a:pt x="26655" y="21718"/>
                </a:cubicBezTo>
                <a:cubicBezTo>
                  <a:pt x="25884" y="22266"/>
                  <a:pt x="25025" y="22582"/>
                  <a:pt x="24076" y="22639"/>
                </a:cubicBezTo>
                <a:cubicBezTo>
                  <a:pt x="24017" y="22642"/>
                  <a:pt x="23950" y="22644"/>
                  <a:pt x="23875" y="22644"/>
                </a:cubicBezTo>
                <a:cubicBezTo>
                  <a:pt x="23571" y="22644"/>
                  <a:pt x="23149" y="22613"/>
                  <a:pt x="22716" y="22526"/>
                </a:cubicBezTo>
                <a:cubicBezTo>
                  <a:pt x="22231" y="22010"/>
                  <a:pt x="21886" y="21431"/>
                  <a:pt x="21690" y="20830"/>
                </a:cubicBezTo>
                <a:lnTo>
                  <a:pt x="21690" y="20830"/>
                </a:lnTo>
                <a:cubicBezTo>
                  <a:pt x="22236" y="21348"/>
                  <a:pt x="23021" y="21617"/>
                  <a:pt x="23774" y="21617"/>
                </a:cubicBezTo>
                <a:cubicBezTo>
                  <a:pt x="23888" y="21617"/>
                  <a:pt x="24001" y="21610"/>
                  <a:pt x="24112" y="21598"/>
                </a:cubicBezTo>
                <a:cubicBezTo>
                  <a:pt x="25882" y="21400"/>
                  <a:pt x="28208" y="18898"/>
                  <a:pt x="27895" y="17098"/>
                </a:cubicBezTo>
                <a:close/>
                <a:moveTo>
                  <a:pt x="4132" y="21347"/>
                </a:moveTo>
                <a:lnTo>
                  <a:pt x="4132" y="21347"/>
                </a:lnTo>
                <a:cubicBezTo>
                  <a:pt x="4450" y="21713"/>
                  <a:pt x="4661" y="22218"/>
                  <a:pt x="4648" y="22688"/>
                </a:cubicBezTo>
                <a:cubicBezTo>
                  <a:pt x="4476" y="22239"/>
                  <a:pt x="4293" y="21798"/>
                  <a:pt x="4132" y="21347"/>
                </a:cubicBezTo>
                <a:close/>
                <a:moveTo>
                  <a:pt x="2094" y="22062"/>
                </a:moveTo>
                <a:cubicBezTo>
                  <a:pt x="2166" y="22580"/>
                  <a:pt x="2241" y="23104"/>
                  <a:pt x="2354" y="23612"/>
                </a:cubicBezTo>
                <a:cubicBezTo>
                  <a:pt x="2209" y="23502"/>
                  <a:pt x="2084" y="23367"/>
                  <a:pt x="1985" y="23213"/>
                </a:cubicBezTo>
                <a:cubicBezTo>
                  <a:pt x="1858" y="23010"/>
                  <a:pt x="1761" y="22723"/>
                  <a:pt x="1712" y="22412"/>
                </a:cubicBezTo>
                <a:cubicBezTo>
                  <a:pt x="1816" y="22378"/>
                  <a:pt x="1908" y="22323"/>
                  <a:pt x="1972" y="22248"/>
                </a:cubicBezTo>
                <a:cubicBezTo>
                  <a:pt x="2019" y="22190"/>
                  <a:pt x="2059" y="22128"/>
                  <a:pt x="2094" y="22062"/>
                </a:cubicBezTo>
                <a:close/>
                <a:moveTo>
                  <a:pt x="29081" y="18929"/>
                </a:moveTo>
                <a:lnTo>
                  <a:pt x="29081" y="18930"/>
                </a:lnTo>
                <a:cubicBezTo>
                  <a:pt x="29363" y="19840"/>
                  <a:pt x="29336" y="20848"/>
                  <a:pt x="28921" y="21706"/>
                </a:cubicBezTo>
                <a:cubicBezTo>
                  <a:pt x="28288" y="23017"/>
                  <a:pt x="26888" y="23727"/>
                  <a:pt x="25492" y="23727"/>
                </a:cubicBezTo>
                <a:cubicBezTo>
                  <a:pt x="24668" y="23727"/>
                  <a:pt x="23846" y="23480"/>
                  <a:pt x="23183" y="22963"/>
                </a:cubicBezTo>
                <a:lnTo>
                  <a:pt x="23183" y="22963"/>
                </a:lnTo>
                <a:cubicBezTo>
                  <a:pt x="23552" y="23022"/>
                  <a:pt x="23905" y="23051"/>
                  <a:pt x="24198" y="23051"/>
                </a:cubicBezTo>
                <a:cubicBezTo>
                  <a:pt x="24347" y="23051"/>
                  <a:pt x="24480" y="23044"/>
                  <a:pt x="24592" y="23029"/>
                </a:cubicBezTo>
                <a:cubicBezTo>
                  <a:pt x="26773" y="22734"/>
                  <a:pt x="28616" y="21040"/>
                  <a:pt x="29081" y="18929"/>
                </a:cubicBezTo>
                <a:close/>
                <a:moveTo>
                  <a:pt x="3135" y="20825"/>
                </a:moveTo>
                <a:cubicBezTo>
                  <a:pt x="3311" y="20825"/>
                  <a:pt x="3491" y="20875"/>
                  <a:pt x="3656" y="20961"/>
                </a:cubicBezTo>
                <a:cubicBezTo>
                  <a:pt x="3657" y="20976"/>
                  <a:pt x="3661" y="20993"/>
                  <a:pt x="3663" y="21009"/>
                </a:cubicBezTo>
                <a:cubicBezTo>
                  <a:pt x="3656" y="21030"/>
                  <a:pt x="3647" y="21051"/>
                  <a:pt x="3641" y="21072"/>
                </a:cubicBezTo>
                <a:cubicBezTo>
                  <a:pt x="3621" y="21137"/>
                  <a:pt x="3651" y="21196"/>
                  <a:pt x="3697" y="21233"/>
                </a:cubicBezTo>
                <a:cubicBezTo>
                  <a:pt x="3821" y="21992"/>
                  <a:pt x="4033" y="22752"/>
                  <a:pt x="4420" y="23383"/>
                </a:cubicBezTo>
                <a:cubicBezTo>
                  <a:pt x="4377" y="23441"/>
                  <a:pt x="4329" y="23494"/>
                  <a:pt x="4277" y="23544"/>
                </a:cubicBezTo>
                <a:lnTo>
                  <a:pt x="4276" y="23544"/>
                </a:lnTo>
                <a:cubicBezTo>
                  <a:pt x="4147" y="23661"/>
                  <a:pt x="3999" y="23755"/>
                  <a:pt x="3838" y="23822"/>
                </a:cubicBezTo>
                <a:cubicBezTo>
                  <a:pt x="3681" y="23377"/>
                  <a:pt x="3463" y="22951"/>
                  <a:pt x="3325" y="22494"/>
                </a:cubicBezTo>
                <a:cubicBezTo>
                  <a:pt x="3162" y="21951"/>
                  <a:pt x="3080" y="21394"/>
                  <a:pt x="2974" y="20839"/>
                </a:cubicBezTo>
                <a:cubicBezTo>
                  <a:pt x="3027" y="20830"/>
                  <a:pt x="3081" y="20825"/>
                  <a:pt x="3135" y="20825"/>
                </a:cubicBezTo>
                <a:close/>
                <a:moveTo>
                  <a:pt x="2618" y="21003"/>
                </a:moveTo>
                <a:lnTo>
                  <a:pt x="2618" y="21003"/>
                </a:lnTo>
                <a:cubicBezTo>
                  <a:pt x="2610" y="21938"/>
                  <a:pt x="2832" y="23104"/>
                  <a:pt x="3325" y="23932"/>
                </a:cubicBezTo>
                <a:cubicBezTo>
                  <a:pt x="3310" y="23933"/>
                  <a:pt x="3294" y="23933"/>
                  <a:pt x="3278" y="23933"/>
                </a:cubicBezTo>
                <a:cubicBezTo>
                  <a:pt x="3134" y="23933"/>
                  <a:pt x="2991" y="23913"/>
                  <a:pt x="2853" y="23872"/>
                </a:cubicBezTo>
                <a:cubicBezTo>
                  <a:pt x="2744" y="23067"/>
                  <a:pt x="2516" y="22253"/>
                  <a:pt x="2314" y="21464"/>
                </a:cubicBezTo>
                <a:cubicBezTo>
                  <a:pt x="2350" y="21361"/>
                  <a:pt x="2400" y="21260"/>
                  <a:pt x="2462" y="21169"/>
                </a:cubicBezTo>
                <a:cubicBezTo>
                  <a:pt x="2506" y="21107"/>
                  <a:pt x="2558" y="21051"/>
                  <a:pt x="2618" y="21003"/>
                </a:cubicBezTo>
                <a:close/>
                <a:moveTo>
                  <a:pt x="32126" y="1"/>
                </a:moveTo>
                <a:cubicBezTo>
                  <a:pt x="31323" y="1"/>
                  <a:pt x="30546" y="369"/>
                  <a:pt x="30075" y="1049"/>
                </a:cubicBezTo>
                <a:cubicBezTo>
                  <a:pt x="29894" y="1313"/>
                  <a:pt x="29762" y="1606"/>
                  <a:pt x="29685" y="1915"/>
                </a:cubicBezTo>
                <a:cubicBezTo>
                  <a:pt x="29466" y="2456"/>
                  <a:pt x="29447" y="3070"/>
                  <a:pt x="29668" y="3630"/>
                </a:cubicBezTo>
                <a:cubicBezTo>
                  <a:pt x="29978" y="4415"/>
                  <a:pt x="30637" y="4960"/>
                  <a:pt x="31382" y="5195"/>
                </a:cubicBezTo>
                <a:cubicBezTo>
                  <a:pt x="30546" y="6732"/>
                  <a:pt x="29755" y="8294"/>
                  <a:pt x="29009" y="9878"/>
                </a:cubicBezTo>
                <a:cubicBezTo>
                  <a:pt x="28225" y="11546"/>
                  <a:pt x="27286" y="13351"/>
                  <a:pt x="26770" y="15158"/>
                </a:cubicBezTo>
                <a:cubicBezTo>
                  <a:pt x="26431" y="15086"/>
                  <a:pt x="26084" y="15051"/>
                  <a:pt x="25737" y="15051"/>
                </a:cubicBezTo>
                <a:cubicBezTo>
                  <a:pt x="25060" y="15051"/>
                  <a:pt x="24380" y="15183"/>
                  <a:pt x="23751" y="15430"/>
                </a:cubicBezTo>
                <a:cubicBezTo>
                  <a:pt x="23471" y="15476"/>
                  <a:pt x="23197" y="15553"/>
                  <a:pt x="22935" y="15660"/>
                </a:cubicBezTo>
                <a:cubicBezTo>
                  <a:pt x="20905" y="13737"/>
                  <a:pt x="18830" y="11837"/>
                  <a:pt x="16633" y="10158"/>
                </a:cubicBezTo>
                <a:cubicBezTo>
                  <a:pt x="16751" y="9931"/>
                  <a:pt x="16852" y="9696"/>
                  <a:pt x="16936" y="9456"/>
                </a:cubicBezTo>
                <a:cubicBezTo>
                  <a:pt x="18116" y="5988"/>
                  <a:pt x="15474" y="2670"/>
                  <a:pt x="12008" y="2670"/>
                </a:cubicBezTo>
                <a:cubicBezTo>
                  <a:pt x="11713" y="2670"/>
                  <a:pt x="11413" y="2694"/>
                  <a:pt x="11109" y="2743"/>
                </a:cubicBezTo>
                <a:cubicBezTo>
                  <a:pt x="7757" y="3292"/>
                  <a:pt x="5808" y="7543"/>
                  <a:pt x="7713" y="10306"/>
                </a:cubicBezTo>
                <a:cubicBezTo>
                  <a:pt x="7866" y="10571"/>
                  <a:pt x="8043" y="10822"/>
                  <a:pt x="8242" y="11054"/>
                </a:cubicBezTo>
                <a:cubicBezTo>
                  <a:pt x="8437" y="11277"/>
                  <a:pt x="8650" y="11485"/>
                  <a:pt x="8877" y="11673"/>
                </a:cubicBezTo>
                <a:cubicBezTo>
                  <a:pt x="8169" y="12760"/>
                  <a:pt x="7533" y="13914"/>
                  <a:pt x="6898" y="14949"/>
                </a:cubicBezTo>
                <a:cubicBezTo>
                  <a:pt x="6032" y="16364"/>
                  <a:pt x="5044" y="17822"/>
                  <a:pt x="4317" y="19357"/>
                </a:cubicBezTo>
                <a:cubicBezTo>
                  <a:pt x="3940" y="19175"/>
                  <a:pt x="3537" y="19084"/>
                  <a:pt x="3136" y="19084"/>
                </a:cubicBezTo>
                <a:cubicBezTo>
                  <a:pt x="2551" y="19084"/>
                  <a:pt x="1971" y="19278"/>
                  <a:pt x="1493" y="19666"/>
                </a:cubicBezTo>
                <a:cubicBezTo>
                  <a:pt x="1421" y="19724"/>
                  <a:pt x="1353" y="19788"/>
                  <a:pt x="1288" y="19853"/>
                </a:cubicBezTo>
                <a:cubicBezTo>
                  <a:pt x="1005" y="19986"/>
                  <a:pt x="760" y="20189"/>
                  <a:pt x="578" y="20442"/>
                </a:cubicBezTo>
                <a:cubicBezTo>
                  <a:pt x="3" y="21266"/>
                  <a:pt x="0" y="22476"/>
                  <a:pt x="318" y="23394"/>
                </a:cubicBezTo>
                <a:cubicBezTo>
                  <a:pt x="793" y="24766"/>
                  <a:pt x="2029" y="25582"/>
                  <a:pt x="3317" y="25582"/>
                </a:cubicBezTo>
                <a:cubicBezTo>
                  <a:pt x="3993" y="25582"/>
                  <a:pt x="4683" y="25357"/>
                  <a:pt x="5286" y="24870"/>
                </a:cubicBezTo>
                <a:cubicBezTo>
                  <a:pt x="6926" y="23545"/>
                  <a:pt x="6474" y="21038"/>
                  <a:pt x="4975" y="19786"/>
                </a:cubicBezTo>
                <a:cubicBezTo>
                  <a:pt x="5861" y="18451"/>
                  <a:pt x="6601" y="16991"/>
                  <a:pt x="7440" y="15647"/>
                </a:cubicBezTo>
                <a:cubicBezTo>
                  <a:pt x="8141" y="14525"/>
                  <a:pt x="8983" y="13408"/>
                  <a:pt x="9754" y="12263"/>
                </a:cubicBezTo>
                <a:cubicBezTo>
                  <a:pt x="10515" y="12669"/>
                  <a:pt x="11345" y="12866"/>
                  <a:pt x="12168" y="12866"/>
                </a:cubicBezTo>
                <a:cubicBezTo>
                  <a:pt x="13591" y="12866"/>
                  <a:pt x="14989" y="12276"/>
                  <a:pt x="15959" y="11158"/>
                </a:cubicBezTo>
                <a:cubicBezTo>
                  <a:pt x="17703" y="13071"/>
                  <a:pt x="19638" y="14863"/>
                  <a:pt x="21595" y="16608"/>
                </a:cubicBezTo>
                <a:cubicBezTo>
                  <a:pt x="20579" y="17737"/>
                  <a:pt x="20201" y="19474"/>
                  <a:pt x="20622" y="21087"/>
                </a:cubicBezTo>
                <a:cubicBezTo>
                  <a:pt x="20529" y="21504"/>
                  <a:pt x="20700" y="21849"/>
                  <a:pt x="21021" y="22127"/>
                </a:cubicBezTo>
                <a:cubicBezTo>
                  <a:pt x="21030" y="22145"/>
                  <a:pt x="21037" y="22162"/>
                  <a:pt x="21047" y="22181"/>
                </a:cubicBezTo>
                <a:cubicBezTo>
                  <a:pt x="21464" y="22969"/>
                  <a:pt x="22080" y="23635"/>
                  <a:pt x="22834" y="24112"/>
                </a:cubicBezTo>
                <a:cubicBezTo>
                  <a:pt x="23111" y="24337"/>
                  <a:pt x="23434" y="24500"/>
                  <a:pt x="23779" y="24592"/>
                </a:cubicBezTo>
                <a:cubicBezTo>
                  <a:pt x="24377" y="24820"/>
                  <a:pt x="25014" y="24938"/>
                  <a:pt x="25653" y="24938"/>
                </a:cubicBezTo>
                <a:cubicBezTo>
                  <a:pt x="26938" y="24938"/>
                  <a:pt x="28232" y="24460"/>
                  <a:pt x="29242" y="23441"/>
                </a:cubicBezTo>
                <a:cubicBezTo>
                  <a:pt x="31489" y="21171"/>
                  <a:pt x="30665" y="17008"/>
                  <a:pt x="27890" y="15554"/>
                </a:cubicBezTo>
                <a:cubicBezTo>
                  <a:pt x="27687" y="15450"/>
                  <a:pt x="27477" y="15363"/>
                  <a:pt x="27260" y="15293"/>
                </a:cubicBezTo>
                <a:cubicBezTo>
                  <a:pt x="28160" y="13554"/>
                  <a:pt x="28800" y="11634"/>
                  <a:pt x="29632" y="9868"/>
                </a:cubicBezTo>
                <a:cubicBezTo>
                  <a:pt x="30359" y="8325"/>
                  <a:pt x="31134" y="6808"/>
                  <a:pt x="31942" y="5308"/>
                </a:cubicBezTo>
                <a:cubicBezTo>
                  <a:pt x="32029" y="5316"/>
                  <a:pt x="32117" y="5321"/>
                  <a:pt x="32204" y="5321"/>
                </a:cubicBezTo>
                <a:cubicBezTo>
                  <a:pt x="32892" y="5321"/>
                  <a:pt x="33575" y="5053"/>
                  <a:pt x="34071" y="4464"/>
                </a:cubicBezTo>
                <a:cubicBezTo>
                  <a:pt x="35347" y="2948"/>
                  <a:pt x="34697" y="521"/>
                  <a:pt x="32711" y="67"/>
                </a:cubicBezTo>
                <a:cubicBezTo>
                  <a:pt x="32517" y="22"/>
                  <a:pt x="32320" y="1"/>
                  <a:pt x="32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0"/>
          <p:cNvSpPr/>
          <p:nvPr/>
        </p:nvSpPr>
        <p:spPr>
          <a:xfrm>
            <a:off x="7125750" y="544900"/>
            <a:ext cx="564034" cy="445373"/>
          </a:xfrm>
          <a:custGeom>
            <a:avLst/>
            <a:gdLst/>
            <a:ahLst/>
            <a:cxnLst/>
            <a:rect l="l" t="t" r="r" b="b"/>
            <a:pathLst>
              <a:path w="39020" h="30811" extrusionOk="0">
                <a:moveTo>
                  <a:pt x="30681" y="3474"/>
                </a:moveTo>
                <a:cubicBezTo>
                  <a:pt x="32090" y="5955"/>
                  <a:pt x="33478" y="8448"/>
                  <a:pt x="34883" y="10930"/>
                </a:cubicBezTo>
                <a:cubicBezTo>
                  <a:pt x="35369" y="11788"/>
                  <a:pt x="35855" y="12647"/>
                  <a:pt x="36340" y="13505"/>
                </a:cubicBezTo>
                <a:cubicBezTo>
                  <a:pt x="34784" y="12409"/>
                  <a:pt x="33095" y="11459"/>
                  <a:pt x="31412" y="10597"/>
                </a:cubicBezTo>
                <a:cubicBezTo>
                  <a:pt x="29978" y="9864"/>
                  <a:pt x="28301" y="8917"/>
                  <a:pt x="26670" y="8527"/>
                </a:cubicBezTo>
                <a:cubicBezTo>
                  <a:pt x="27959" y="6807"/>
                  <a:pt x="29296" y="5122"/>
                  <a:pt x="30681" y="3474"/>
                </a:cubicBezTo>
                <a:close/>
                <a:moveTo>
                  <a:pt x="29411" y="1254"/>
                </a:moveTo>
                <a:cubicBezTo>
                  <a:pt x="29708" y="1768"/>
                  <a:pt x="30001" y="2286"/>
                  <a:pt x="30296" y="2802"/>
                </a:cubicBezTo>
                <a:cubicBezTo>
                  <a:pt x="30250" y="2825"/>
                  <a:pt x="30209" y="2858"/>
                  <a:pt x="30176" y="2898"/>
                </a:cubicBezTo>
                <a:cubicBezTo>
                  <a:pt x="28464" y="4922"/>
                  <a:pt x="26824" y="7005"/>
                  <a:pt x="25256" y="9144"/>
                </a:cubicBezTo>
                <a:cubicBezTo>
                  <a:pt x="24435" y="10273"/>
                  <a:pt x="23639" y="11420"/>
                  <a:pt x="22870" y="12586"/>
                </a:cubicBezTo>
                <a:cubicBezTo>
                  <a:pt x="22370" y="13341"/>
                  <a:pt x="21985" y="14172"/>
                  <a:pt x="21048" y="14438"/>
                </a:cubicBezTo>
                <a:cubicBezTo>
                  <a:pt x="20343" y="14637"/>
                  <a:pt x="19521" y="14657"/>
                  <a:pt x="18799" y="14757"/>
                </a:cubicBezTo>
                <a:cubicBezTo>
                  <a:pt x="15724" y="15183"/>
                  <a:pt x="12643" y="15575"/>
                  <a:pt x="9548" y="15813"/>
                </a:cubicBezTo>
                <a:cubicBezTo>
                  <a:pt x="6956" y="16012"/>
                  <a:pt x="4377" y="15977"/>
                  <a:pt x="1788" y="16009"/>
                </a:cubicBezTo>
                <a:cubicBezTo>
                  <a:pt x="1837" y="15879"/>
                  <a:pt x="1855" y="15736"/>
                  <a:pt x="1816" y="15615"/>
                </a:cubicBezTo>
                <a:cubicBezTo>
                  <a:pt x="1798" y="15556"/>
                  <a:pt x="1778" y="15497"/>
                  <a:pt x="1759" y="15438"/>
                </a:cubicBezTo>
                <a:cubicBezTo>
                  <a:pt x="1745" y="15392"/>
                  <a:pt x="1726" y="15347"/>
                  <a:pt x="1703" y="15306"/>
                </a:cubicBezTo>
                <a:cubicBezTo>
                  <a:pt x="10986" y="10717"/>
                  <a:pt x="20120" y="5833"/>
                  <a:pt x="29411" y="1254"/>
                </a:cubicBezTo>
                <a:close/>
                <a:moveTo>
                  <a:pt x="26395" y="8892"/>
                </a:moveTo>
                <a:cubicBezTo>
                  <a:pt x="28004" y="9838"/>
                  <a:pt x="29911" y="10434"/>
                  <a:pt x="31549" y="11326"/>
                </a:cubicBezTo>
                <a:cubicBezTo>
                  <a:pt x="33390" y="12329"/>
                  <a:pt x="35083" y="13505"/>
                  <a:pt x="36814" y="14674"/>
                </a:cubicBezTo>
                <a:cubicBezTo>
                  <a:pt x="36810" y="14693"/>
                  <a:pt x="36810" y="14712"/>
                  <a:pt x="36805" y="14732"/>
                </a:cubicBezTo>
                <a:cubicBezTo>
                  <a:pt x="36673" y="15199"/>
                  <a:pt x="36153" y="15305"/>
                  <a:pt x="35745" y="15521"/>
                </a:cubicBezTo>
                <a:cubicBezTo>
                  <a:pt x="33939" y="16469"/>
                  <a:pt x="32140" y="17429"/>
                  <a:pt x="30339" y="18384"/>
                </a:cubicBezTo>
                <a:lnTo>
                  <a:pt x="10312" y="29005"/>
                </a:lnTo>
                <a:cubicBezTo>
                  <a:pt x="10650" y="26988"/>
                  <a:pt x="10593" y="24814"/>
                  <a:pt x="10861" y="22800"/>
                </a:cubicBezTo>
                <a:cubicBezTo>
                  <a:pt x="11148" y="20642"/>
                  <a:pt x="11717" y="18486"/>
                  <a:pt x="11935" y="16319"/>
                </a:cubicBezTo>
                <a:cubicBezTo>
                  <a:pt x="14570" y="16042"/>
                  <a:pt x="17185" y="15652"/>
                  <a:pt x="19712" y="15320"/>
                </a:cubicBezTo>
                <a:cubicBezTo>
                  <a:pt x="20602" y="15204"/>
                  <a:pt x="21612" y="15215"/>
                  <a:pt x="22318" y="14591"/>
                </a:cubicBezTo>
                <a:cubicBezTo>
                  <a:pt x="23239" y="13777"/>
                  <a:pt x="23839" y="12448"/>
                  <a:pt x="24543" y="11446"/>
                </a:cubicBezTo>
                <a:cubicBezTo>
                  <a:pt x="25149" y="10585"/>
                  <a:pt x="25769" y="9736"/>
                  <a:pt x="26395" y="8892"/>
                </a:cubicBezTo>
                <a:close/>
                <a:moveTo>
                  <a:pt x="11565" y="16355"/>
                </a:moveTo>
                <a:cubicBezTo>
                  <a:pt x="10848" y="18447"/>
                  <a:pt x="10590" y="20799"/>
                  <a:pt x="10286" y="22960"/>
                </a:cubicBezTo>
                <a:cubicBezTo>
                  <a:pt x="10010" y="24932"/>
                  <a:pt x="9540" y="27177"/>
                  <a:pt x="9673" y="29206"/>
                </a:cubicBezTo>
                <a:cubicBezTo>
                  <a:pt x="8215" y="27203"/>
                  <a:pt x="6825" y="25154"/>
                  <a:pt x="5529" y="23041"/>
                </a:cubicBezTo>
                <a:cubicBezTo>
                  <a:pt x="4815" y="21877"/>
                  <a:pt x="4127" y="20697"/>
                  <a:pt x="3466" y="19503"/>
                </a:cubicBezTo>
                <a:cubicBezTo>
                  <a:pt x="3136" y="18907"/>
                  <a:pt x="2811" y="18305"/>
                  <a:pt x="2495" y="17701"/>
                </a:cubicBezTo>
                <a:cubicBezTo>
                  <a:pt x="2372" y="17469"/>
                  <a:pt x="2008" y="16935"/>
                  <a:pt x="1782" y="16461"/>
                </a:cubicBezTo>
                <a:lnTo>
                  <a:pt x="1782" y="16461"/>
                </a:lnTo>
                <a:cubicBezTo>
                  <a:pt x="3104" y="16615"/>
                  <a:pt x="4445" y="16680"/>
                  <a:pt x="5796" y="16680"/>
                </a:cubicBezTo>
                <a:cubicBezTo>
                  <a:pt x="7709" y="16680"/>
                  <a:pt x="9641" y="16549"/>
                  <a:pt x="11565" y="16355"/>
                </a:cubicBezTo>
                <a:close/>
                <a:moveTo>
                  <a:pt x="29638" y="1"/>
                </a:moveTo>
                <a:cubicBezTo>
                  <a:pt x="29542" y="1"/>
                  <a:pt x="29444" y="23"/>
                  <a:pt x="29354" y="67"/>
                </a:cubicBezTo>
                <a:cubicBezTo>
                  <a:pt x="19808" y="4672"/>
                  <a:pt x="10218" y="9366"/>
                  <a:pt x="1071" y="14724"/>
                </a:cubicBezTo>
                <a:cubicBezTo>
                  <a:pt x="965" y="14785"/>
                  <a:pt x="908" y="14870"/>
                  <a:pt x="886" y="14959"/>
                </a:cubicBezTo>
                <a:cubicBezTo>
                  <a:pt x="700" y="14987"/>
                  <a:pt x="517" y="15082"/>
                  <a:pt x="443" y="15256"/>
                </a:cubicBezTo>
                <a:cubicBezTo>
                  <a:pt x="1" y="16298"/>
                  <a:pt x="752" y="17207"/>
                  <a:pt x="1237" y="18139"/>
                </a:cubicBezTo>
                <a:cubicBezTo>
                  <a:pt x="1987" y="19577"/>
                  <a:pt x="2773" y="20994"/>
                  <a:pt x="3599" y="22390"/>
                </a:cubicBezTo>
                <a:cubicBezTo>
                  <a:pt x="5248" y="25185"/>
                  <a:pt x="7051" y="27880"/>
                  <a:pt x="8980" y="30488"/>
                </a:cubicBezTo>
                <a:cubicBezTo>
                  <a:pt x="9128" y="30689"/>
                  <a:pt x="9332" y="30810"/>
                  <a:pt x="9556" y="30810"/>
                </a:cubicBezTo>
                <a:cubicBezTo>
                  <a:pt x="9661" y="30810"/>
                  <a:pt x="9771" y="30783"/>
                  <a:pt x="9882" y="30724"/>
                </a:cubicBezTo>
                <a:lnTo>
                  <a:pt x="33215" y="18348"/>
                </a:lnTo>
                <a:cubicBezTo>
                  <a:pt x="34116" y="17871"/>
                  <a:pt x="35016" y="17394"/>
                  <a:pt x="35917" y="16917"/>
                </a:cubicBezTo>
                <a:cubicBezTo>
                  <a:pt x="36568" y="16569"/>
                  <a:pt x="37474" y="16245"/>
                  <a:pt x="37968" y="15675"/>
                </a:cubicBezTo>
                <a:cubicBezTo>
                  <a:pt x="39019" y="14464"/>
                  <a:pt x="37236" y="12516"/>
                  <a:pt x="36631" y="11474"/>
                </a:cubicBezTo>
                <a:cubicBezTo>
                  <a:pt x="34460" y="7732"/>
                  <a:pt x="32244" y="4018"/>
                  <a:pt x="30100" y="262"/>
                </a:cubicBezTo>
                <a:cubicBezTo>
                  <a:pt x="29998" y="84"/>
                  <a:pt x="29822" y="1"/>
                  <a:pt x="296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0"/>
          <p:cNvSpPr txBox="1">
            <a:spLocks noGrp="1"/>
          </p:cNvSpPr>
          <p:nvPr>
            <p:ph type="title"/>
          </p:nvPr>
        </p:nvSpPr>
        <p:spPr>
          <a:xfrm>
            <a:off x="907445" y="336533"/>
            <a:ext cx="2917800" cy="48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Security</a:t>
            </a:r>
            <a:endParaRPr dirty="0"/>
          </a:p>
        </p:txBody>
      </p:sp>
      <p:sp>
        <p:nvSpPr>
          <p:cNvPr id="198" name="Google Shape;198;p30"/>
          <p:cNvSpPr txBox="1">
            <a:spLocks noGrp="1"/>
          </p:cNvSpPr>
          <p:nvPr>
            <p:ph type="subTitle" idx="1"/>
          </p:nvPr>
        </p:nvSpPr>
        <p:spPr>
          <a:xfrm>
            <a:off x="547650" y="711175"/>
            <a:ext cx="3702600" cy="71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Security</a:t>
            </a:r>
            <a:endParaRPr/>
          </a:p>
          <a:p>
            <a:pPr marL="0" lvl="0" indent="0" algn="ctr" rtl="0">
              <a:spcBef>
                <a:spcPts val="0"/>
              </a:spcBef>
              <a:spcAft>
                <a:spcPts val="0"/>
              </a:spcAft>
              <a:buNone/>
            </a:pPr>
            <a:r>
              <a:rPr lang="en"/>
              <a:t>Security is an obvious threshold question, if the cloud is not secure, enterprises will not consider migrating to it fearing their sensitive data will be tampered. For eg Users must ensure that they understand the underlying infrastructure of the cloud to which they migrate from their clients and must also advise clients to include security in their cloud SLAs and terms of service.</a:t>
            </a:r>
            <a:endParaRPr/>
          </a:p>
          <a:p>
            <a:pPr marL="0" lvl="0" indent="0" algn="ctr" rtl="0">
              <a:spcBef>
                <a:spcPts val="0"/>
              </a:spcBef>
              <a:spcAft>
                <a:spcPts val="0"/>
              </a:spcAft>
              <a:buNone/>
            </a:pPr>
            <a:endParaRPr/>
          </a:p>
        </p:txBody>
      </p:sp>
      <p:sp>
        <p:nvSpPr>
          <p:cNvPr id="199" name="Google Shape;199;p30"/>
          <p:cNvSpPr txBox="1">
            <a:spLocks noGrp="1"/>
          </p:cNvSpPr>
          <p:nvPr>
            <p:ph type="title" idx="2"/>
          </p:nvPr>
        </p:nvSpPr>
        <p:spPr>
          <a:xfrm>
            <a:off x="5016180" y="408558"/>
            <a:ext cx="2917800" cy="488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Vendor Management</a:t>
            </a:r>
            <a:endParaRPr/>
          </a:p>
        </p:txBody>
      </p:sp>
      <p:sp>
        <p:nvSpPr>
          <p:cNvPr id="200" name="Google Shape;200;p30"/>
          <p:cNvSpPr txBox="1">
            <a:spLocks noGrp="1"/>
          </p:cNvSpPr>
          <p:nvPr>
            <p:ph type="subTitle" idx="3"/>
          </p:nvPr>
        </p:nvSpPr>
        <p:spPr>
          <a:xfrm>
            <a:off x="5016175" y="824925"/>
            <a:ext cx="3484200" cy="2053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When the user is going to migrate with the outsource providers, then the service level agreements and its terms are thoroughly checked.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A4C99-2CE5-E4D9-9968-845211FFB78D}"/>
              </a:ext>
            </a:extLst>
          </p:cNvPr>
          <p:cNvSpPr>
            <a:spLocks noGrp="1"/>
          </p:cNvSpPr>
          <p:nvPr>
            <p:ph type="title"/>
          </p:nvPr>
        </p:nvSpPr>
        <p:spPr/>
        <p:txBody>
          <a:bodyPr/>
          <a:lstStyle/>
          <a:p>
            <a:r>
              <a:rPr lang="en-IN" dirty="0"/>
              <a:t>Challenges in cloud migration</a:t>
            </a:r>
          </a:p>
        </p:txBody>
      </p:sp>
      <p:sp>
        <p:nvSpPr>
          <p:cNvPr id="3" name="Text Placeholder 2">
            <a:extLst>
              <a:ext uri="{FF2B5EF4-FFF2-40B4-BE49-F238E27FC236}">
                <a16:creationId xmlns:a16="http://schemas.microsoft.com/office/drawing/2014/main" id="{A77514AA-CD79-89CA-F2FA-45EBD1283F41}"/>
              </a:ext>
            </a:extLst>
          </p:cNvPr>
          <p:cNvSpPr>
            <a:spLocks noGrp="1"/>
          </p:cNvSpPr>
          <p:nvPr>
            <p:ph type="body" idx="1"/>
          </p:nvPr>
        </p:nvSpPr>
        <p:spPr/>
        <p:txBody>
          <a:bodyPr/>
          <a:lstStyle/>
          <a:p>
            <a:pPr marL="168275" indent="0">
              <a:buNone/>
            </a:pPr>
            <a:r>
              <a:rPr lang="en-IN" sz="2400" b="1" dirty="0"/>
              <a:t>1. Financial cost:-</a:t>
            </a:r>
            <a:endParaRPr lang="en-IN" b="1" dirty="0"/>
          </a:p>
          <a:p>
            <a:pPr marL="168275" indent="0">
              <a:buNone/>
            </a:pPr>
            <a:r>
              <a:rPr lang="en-IN" sz="1600" dirty="0"/>
              <a:t>Rewriting application, </a:t>
            </a:r>
          </a:p>
          <a:p>
            <a:pPr marL="168275" indent="0">
              <a:buNone/>
            </a:pPr>
            <a:r>
              <a:rPr lang="en-IN" sz="1600" dirty="0"/>
              <a:t>Training users on new system, </a:t>
            </a:r>
          </a:p>
          <a:p>
            <a:pPr marL="168275" indent="0">
              <a:buNone/>
            </a:pPr>
            <a:r>
              <a:rPr lang="en-IN" sz="1600" dirty="0"/>
              <a:t>And performance issues.</a:t>
            </a:r>
          </a:p>
          <a:p>
            <a:pPr marL="168275" indent="0">
              <a:buNone/>
            </a:pPr>
            <a:r>
              <a:rPr lang="en-IN" sz="2400" dirty="0"/>
              <a:t>2. Adoption resistance</a:t>
            </a:r>
          </a:p>
          <a:p>
            <a:pPr marL="168275" indent="0">
              <a:buNone/>
            </a:pPr>
            <a:r>
              <a:rPr lang="en-IN" sz="1600" dirty="0"/>
              <a:t>People tend to resist change</a:t>
            </a:r>
          </a:p>
          <a:p>
            <a:pPr marL="168275" indent="0">
              <a:buNone/>
            </a:pPr>
            <a:r>
              <a:rPr lang="en-IN" sz="2400" dirty="0"/>
              <a:t>3. Skill Shortage</a:t>
            </a:r>
          </a:p>
          <a:p>
            <a:pPr marL="168275" indent="0">
              <a:buNone/>
            </a:pPr>
            <a:r>
              <a:rPr lang="en-IN" sz="1600" dirty="0"/>
              <a:t>Finding people who have skills</a:t>
            </a:r>
          </a:p>
          <a:p>
            <a:pPr marL="168275" indent="0">
              <a:buNone/>
            </a:pPr>
            <a:endParaRPr lang="en-IN" sz="1600" dirty="0"/>
          </a:p>
        </p:txBody>
      </p:sp>
    </p:spTree>
    <p:extLst>
      <p:ext uri="{BB962C8B-B14F-4D97-AF65-F5344CB8AC3E}">
        <p14:creationId xmlns:p14="http://schemas.microsoft.com/office/powerpoint/2010/main" val="3290403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3"/>
          <p:cNvSpPr txBox="1"/>
          <p:nvPr/>
        </p:nvSpPr>
        <p:spPr>
          <a:xfrm>
            <a:off x="1117525" y="687700"/>
            <a:ext cx="7321200" cy="313929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400" b="1" dirty="0">
                <a:solidFill>
                  <a:schemeClr val="accent2"/>
                </a:solidFill>
                <a:latin typeface="Concert One"/>
                <a:ea typeface="Concert One"/>
                <a:cs typeface="Concert One"/>
                <a:sym typeface="Concert One"/>
              </a:rPr>
              <a:t>IT and business stakeholders must work</a:t>
            </a:r>
            <a:endParaRPr sz="2400" b="1" dirty="0">
              <a:solidFill>
                <a:schemeClr val="accent2"/>
              </a:solidFill>
              <a:latin typeface="Concert One"/>
              <a:ea typeface="Concert One"/>
              <a:cs typeface="Concert One"/>
              <a:sym typeface="Concert One"/>
            </a:endParaRPr>
          </a:p>
          <a:p>
            <a:pPr marL="0" lvl="0" indent="0" algn="l" rtl="0">
              <a:spcBef>
                <a:spcPts val="0"/>
              </a:spcBef>
              <a:spcAft>
                <a:spcPts val="0"/>
              </a:spcAft>
              <a:buNone/>
            </a:pPr>
            <a:r>
              <a:rPr lang="en" sz="2400" b="1" dirty="0">
                <a:solidFill>
                  <a:schemeClr val="accent2"/>
                </a:solidFill>
                <a:latin typeface="Concert One"/>
                <a:ea typeface="Concert One"/>
                <a:cs typeface="Concert One"/>
                <a:sym typeface="Concert One"/>
              </a:rPr>
              <a:t>together and have to:</a:t>
            </a:r>
            <a:endParaRPr sz="2400" b="1" dirty="0">
              <a:solidFill>
                <a:schemeClr val="accent2"/>
              </a:solidFill>
              <a:latin typeface="Concert One"/>
              <a:ea typeface="Concert One"/>
              <a:cs typeface="Concert One"/>
              <a:sym typeface="Concert One"/>
            </a:endParaRPr>
          </a:p>
          <a:p>
            <a:pPr marL="0" lvl="0" indent="0" algn="l" rtl="0">
              <a:spcBef>
                <a:spcPts val="0"/>
              </a:spcBef>
              <a:spcAft>
                <a:spcPts val="0"/>
              </a:spcAft>
              <a:buNone/>
            </a:pPr>
            <a:r>
              <a:rPr lang="en" sz="2400" b="1" dirty="0">
                <a:solidFill>
                  <a:schemeClr val="accent2"/>
                </a:solidFill>
                <a:latin typeface="Concert One"/>
                <a:ea typeface="Concert One"/>
                <a:cs typeface="Concert One"/>
                <a:sym typeface="Concert One"/>
              </a:rPr>
              <a:t> ● Clearly state business objectives for the cloud migration.</a:t>
            </a:r>
            <a:endParaRPr sz="2400" b="1" dirty="0">
              <a:solidFill>
                <a:schemeClr val="accent2"/>
              </a:solidFill>
              <a:latin typeface="Concert One"/>
              <a:ea typeface="Concert One"/>
              <a:cs typeface="Concert One"/>
              <a:sym typeface="Concert One"/>
            </a:endParaRPr>
          </a:p>
          <a:p>
            <a:pPr marL="0" lvl="0" indent="0" algn="l" rtl="0">
              <a:spcBef>
                <a:spcPts val="0"/>
              </a:spcBef>
              <a:spcAft>
                <a:spcPts val="0"/>
              </a:spcAft>
              <a:buNone/>
            </a:pPr>
            <a:r>
              <a:rPr lang="en" sz="2400" b="1" dirty="0">
                <a:solidFill>
                  <a:schemeClr val="accent2"/>
                </a:solidFill>
                <a:latin typeface="Concert One"/>
                <a:ea typeface="Concert One"/>
                <a:cs typeface="Concert One"/>
                <a:sym typeface="Concert One"/>
              </a:rPr>
              <a:t> ● Define project scope of the cloud migration.</a:t>
            </a:r>
            <a:endParaRPr sz="2400" b="1" dirty="0">
              <a:solidFill>
                <a:schemeClr val="accent2"/>
              </a:solidFill>
              <a:latin typeface="Concert One"/>
              <a:ea typeface="Concert One"/>
              <a:cs typeface="Concert One"/>
              <a:sym typeface="Concert One"/>
            </a:endParaRPr>
          </a:p>
          <a:p>
            <a:pPr marL="0" lvl="0" indent="0" algn="l" rtl="0">
              <a:spcBef>
                <a:spcPts val="0"/>
              </a:spcBef>
              <a:spcAft>
                <a:spcPts val="0"/>
              </a:spcAft>
              <a:buNone/>
            </a:pPr>
            <a:r>
              <a:rPr lang="en" sz="2400" b="1" dirty="0">
                <a:solidFill>
                  <a:schemeClr val="accent2"/>
                </a:solidFill>
                <a:latin typeface="Concert One"/>
                <a:ea typeface="Concert One"/>
                <a:cs typeface="Concert One"/>
                <a:sym typeface="Concert One"/>
              </a:rPr>
              <a:t> ● Provide a set of guiding principles for all to follow.</a:t>
            </a:r>
            <a:endParaRPr sz="2400" b="1" dirty="0">
              <a:solidFill>
                <a:schemeClr val="accent2"/>
              </a:solidFill>
              <a:latin typeface="Concert One"/>
              <a:ea typeface="Concert One"/>
              <a:cs typeface="Concert One"/>
              <a:sym typeface="Concert One"/>
            </a:endParaRPr>
          </a:p>
          <a:p>
            <a:pPr marL="0" lvl="0" indent="0" algn="l" rtl="0">
              <a:spcBef>
                <a:spcPts val="0"/>
              </a:spcBef>
              <a:spcAft>
                <a:spcPts val="0"/>
              </a:spcAft>
              <a:buNone/>
            </a:pPr>
            <a:endParaRPr sz="2400" b="1" dirty="0">
              <a:solidFill>
                <a:schemeClr val="accent2"/>
              </a:solidFill>
              <a:latin typeface="Concert One"/>
              <a:ea typeface="Concert One"/>
              <a:cs typeface="Concert One"/>
              <a:sym typeface="Concert On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pic>
        <p:nvPicPr>
          <p:cNvPr id="236" name="Google Shape;236;p34"/>
          <p:cNvPicPr preferRelativeResize="0"/>
          <p:nvPr/>
        </p:nvPicPr>
        <p:blipFill rotWithShape="1">
          <a:blip r:embed="rId3">
            <a:alphaModFix amt="86000"/>
          </a:blip>
          <a:srcRect l="-144990" t="58350" r="144990" b="-58350"/>
          <a:stretch/>
        </p:blipFill>
        <p:spPr>
          <a:xfrm rot="1344117">
            <a:off x="3823925" y="1324475"/>
            <a:ext cx="1496149" cy="1160650"/>
          </a:xfrm>
          <a:prstGeom prst="rect">
            <a:avLst/>
          </a:prstGeom>
          <a:noFill/>
          <a:ln>
            <a:noFill/>
          </a:ln>
        </p:spPr>
      </p:pic>
      <p:pic>
        <p:nvPicPr>
          <p:cNvPr id="237" name="Google Shape;237;p34"/>
          <p:cNvPicPr preferRelativeResize="0"/>
          <p:nvPr/>
        </p:nvPicPr>
        <p:blipFill rotWithShape="1">
          <a:blip r:embed="rId4">
            <a:alphaModFix/>
          </a:blip>
          <a:srcRect t="16970" r="8892" b="21025"/>
          <a:stretch/>
        </p:blipFill>
        <p:spPr>
          <a:xfrm rot="10800000">
            <a:off x="833700" y="1225600"/>
            <a:ext cx="2036850" cy="810276"/>
          </a:xfrm>
          <a:prstGeom prst="rect">
            <a:avLst/>
          </a:prstGeom>
          <a:noFill/>
          <a:ln>
            <a:noFill/>
          </a:ln>
        </p:spPr>
      </p:pic>
      <p:pic>
        <p:nvPicPr>
          <p:cNvPr id="238" name="Google Shape;238;p34"/>
          <p:cNvPicPr preferRelativeResize="0"/>
          <p:nvPr/>
        </p:nvPicPr>
        <p:blipFill rotWithShape="1">
          <a:blip r:embed="rId5">
            <a:alphaModFix/>
          </a:blip>
          <a:srcRect t="16734" r="8892" b="18300"/>
          <a:stretch/>
        </p:blipFill>
        <p:spPr>
          <a:xfrm rot="10800000">
            <a:off x="833700" y="1737957"/>
            <a:ext cx="2036850" cy="846042"/>
          </a:xfrm>
          <a:prstGeom prst="rect">
            <a:avLst/>
          </a:prstGeom>
          <a:noFill/>
          <a:ln>
            <a:noFill/>
          </a:ln>
        </p:spPr>
      </p:pic>
      <p:sp>
        <p:nvSpPr>
          <p:cNvPr id="239" name="Google Shape;239;p34"/>
          <p:cNvSpPr txBox="1">
            <a:spLocks noGrp="1"/>
          </p:cNvSpPr>
          <p:nvPr>
            <p:ph type="title"/>
          </p:nvPr>
        </p:nvSpPr>
        <p:spPr>
          <a:xfrm>
            <a:off x="2673000" y="1083175"/>
            <a:ext cx="3798000" cy="2283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Seven step migration model</a:t>
            </a:r>
            <a:endParaRPr/>
          </a:p>
        </p:txBody>
      </p:sp>
      <p:sp>
        <p:nvSpPr>
          <p:cNvPr id="240" name="Google Shape;240;p34"/>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Clr>
                <a:schemeClr val="dk1"/>
              </a:buClr>
              <a:buSzPts val="1100"/>
              <a:buFont typeface="Arial"/>
              <a:buNone/>
            </a:pPr>
            <a:r>
              <a:rPr lang="en"/>
              <a:t>Steps to perform suitable migration</a:t>
            </a:r>
            <a:endParaRPr/>
          </a:p>
          <a:p>
            <a:pPr marL="0" lvl="0" indent="0" algn="ctr"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35"/>
          <p:cNvPicPr preferRelativeResize="0"/>
          <p:nvPr/>
        </p:nvPicPr>
        <p:blipFill rotWithShape="1">
          <a:blip r:embed="rId3">
            <a:alphaModFix/>
          </a:blip>
          <a:srcRect t="16970" r="8892" b="21025"/>
          <a:stretch/>
        </p:blipFill>
        <p:spPr>
          <a:xfrm rot="-5400000">
            <a:off x="665400" y="481373"/>
            <a:ext cx="2036850" cy="810276"/>
          </a:xfrm>
          <a:prstGeom prst="rect">
            <a:avLst/>
          </a:prstGeom>
          <a:noFill/>
          <a:ln>
            <a:noFill/>
          </a:ln>
        </p:spPr>
      </p:pic>
      <p:pic>
        <p:nvPicPr>
          <p:cNvPr id="246" name="Google Shape;246;p35"/>
          <p:cNvPicPr preferRelativeResize="0"/>
          <p:nvPr/>
        </p:nvPicPr>
        <p:blipFill rotWithShape="1">
          <a:blip r:embed="rId4">
            <a:alphaModFix/>
          </a:blip>
          <a:srcRect l="10144" r="9855" b="20401"/>
          <a:stretch/>
        </p:blipFill>
        <p:spPr>
          <a:xfrm>
            <a:off x="1278675" y="782925"/>
            <a:ext cx="7002500" cy="3123675"/>
          </a:xfrm>
          <a:prstGeom prst="rect">
            <a:avLst/>
          </a:prstGeom>
          <a:noFill/>
          <a:ln>
            <a:noFill/>
          </a:ln>
        </p:spPr>
      </p:pic>
    </p:spTree>
  </p:cSld>
  <p:clrMapOvr>
    <a:masterClrMapping/>
  </p:clrMapOvr>
</p:sld>
</file>

<file path=ppt/theme/theme1.xml><?xml version="1.0" encoding="utf-8"?>
<a:theme xmlns:a="http://schemas.openxmlformats.org/drawingml/2006/main" name="Notebook Lesson by Slidesgo">
  <a:themeElements>
    <a:clrScheme name="Simple Light">
      <a:dk1>
        <a:srgbClr val="595959"/>
      </a:dk1>
      <a:lt1>
        <a:srgbClr val="F1C232"/>
      </a:lt1>
      <a:dk2>
        <a:srgbClr val="595959"/>
      </a:dk2>
      <a:lt2>
        <a:srgbClr val="A8D68C"/>
      </a:lt2>
      <a:accent1>
        <a:srgbClr val="F1C232"/>
      </a:accent1>
      <a:accent2>
        <a:srgbClr val="B44141"/>
      </a:accent2>
      <a:accent3>
        <a:srgbClr val="F1C232"/>
      </a:accent3>
      <a:accent4>
        <a:srgbClr val="DF7070"/>
      </a:accent4>
      <a:accent5>
        <a:srgbClr val="7A9E64"/>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TotalTime>
  <Words>1666</Words>
  <Application>Microsoft Office PowerPoint</Application>
  <PresentationFormat>On-screen Show (16:9)</PresentationFormat>
  <Paragraphs>124</Paragraphs>
  <Slides>26</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Concert One</vt:lpstr>
      <vt:lpstr>Arial</vt:lpstr>
      <vt:lpstr>Coming Soon</vt:lpstr>
      <vt:lpstr>Roboto Mono Medium</vt:lpstr>
      <vt:lpstr>Roboto Mono</vt:lpstr>
      <vt:lpstr>Arial</vt:lpstr>
      <vt:lpstr>Notebook Lesson by Slidesgo</vt:lpstr>
      <vt:lpstr> Unit-2:  Migrating into cloud</vt:lpstr>
      <vt:lpstr>Contents</vt:lpstr>
      <vt:lpstr>Approaches to migrating</vt:lpstr>
      <vt:lpstr>When you migrate from a client to the cloud, the issues you will face fall into the following overall categories.</vt:lpstr>
      <vt:lpstr>Security</vt:lpstr>
      <vt:lpstr>Challenges in cloud migration</vt:lpstr>
      <vt:lpstr>PowerPoint Presentation</vt:lpstr>
      <vt:lpstr>Seven step migration model</vt:lpstr>
      <vt:lpstr>PowerPoint Presentation</vt:lpstr>
      <vt:lpstr>Step 1</vt:lpstr>
      <vt:lpstr>Step 2</vt:lpstr>
      <vt:lpstr>Step 4</vt:lpstr>
      <vt:lpstr>Step 6</vt:lpstr>
      <vt:lpstr>Cloud middleware</vt:lpstr>
      <vt:lpstr>PowerPoint Presentation</vt:lpstr>
      <vt:lpstr>Definition of Concepts</vt:lpstr>
      <vt:lpstr>Components in middleware</vt:lpstr>
      <vt:lpstr>Need of cloud middleware</vt:lpstr>
      <vt:lpstr>Configure and control connections and integrations</vt:lpstr>
      <vt:lpstr>Manage traffic dynamically across distributed systems</vt:lpstr>
      <vt:lpstr>Quality of service- issues in Cloud</vt:lpstr>
      <vt:lpstr>Challenges</vt:lpstr>
      <vt:lpstr>Challenges</vt:lpstr>
      <vt:lpstr>Challenges</vt:lpstr>
      <vt:lpstr>Cloud Interoperability</vt:lpstr>
      <vt:lpstr>Standards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Unit-2:  Migrating into cloud</dc:title>
  <cp:lastModifiedBy>amandeep paul</cp:lastModifiedBy>
  <cp:revision>25</cp:revision>
  <dcterms:modified xsi:type="dcterms:W3CDTF">2023-02-25T14:32:48Z</dcterms:modified>
</cp:coreProperties>
</file>